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9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10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1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5.xml" ContentType="application/vnd.openxmlformats-officedocument.drawingml.diagramData+xml"/>
  <Override PartName="/ppt/diagrams/data8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3"/>
  </p:notesMasterIdLst>
  <p:sldIdLst>
    <p:sldId id="287" r:id="rId2"/>
    <p:sldId id="293" r:id="rId3"/>
    <p:sldId id="292" r:id="rId4"/>
    <p:sldId id="299" r:id="rId5"/>
    <p:sldId id="297" r:id="rId6"/>
    <p:sldId id="291" r:id="rId7"/>
    <p:sldId id="274" r:id="rId8"/>
    <p:sldId id="270" r:id="rId9"/>
    <p:sldId id="273" r:id="rId10"/>
    <p:sldId id="275" r:id="rId11"/>
    <p:sldId id="277" r:id="rId12"/>
    <p:sldId id="262" r:id="rId13"/>
    <p:sldId id="286" r:id="rId14"/>
    <p:sldId id="288" r:id="rId15"/>
    <p:sldId id="289" r:id="rId16"/>
    <p:sldId id="295" r:id="rId17"/>
    <p:sldId id="264" r:id="rId18"/>
    <p:sldId id="266" r:id="rId19"/>
    <p:sldId id="267" r:id="rId20"/>
    <p:sldId id="268" r:id="rId21"/>
    <p:sldId id="269" r:id="rId22"/>
    <p:sldId id="298" r:id="rId23"/>
    <p:sldId id="290" r:id="rId24"/>
    <p:sldId id="283" r:id="rId25"/>
    <p:sldId id="294" r:id="rId26"/>
    <p:sldId id="285" r:id="rId27"/>
    <p:sldId id="258" r:id="rId28"/>
    <p:sldId id="260" r:id="rId29"/>
    <p:sldId id="259" r:id="rId30"/>
    <p:sldId id="300" r:id="rId31"/>
    <p:sldId id="301" r:id="rId3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818" autoAdjust="0"/>
    <p:restoredTop sz="94660"/>
  </p:normalViewPr>
  <p:slideViewPr>
    <p:cSldViewPr snapToGrid="0">
      <p:cViewPr varScale="1">
        <p:scale>
          <a:sx n="67" d="100"/>
          <a:sy n="67" d="100"/>
        </p:scale>
        <p:origin x="58" y="274"/>
      </p:cViewPr>
      <p:guideLst/>
    </p:cSldViewPr>
  </p:slideViewPr>
  <p:notesTextViewPr>
    <p:cViewPr>
      <p:scale>
        <a:sx n="3" d="2"/>
        <a:sy n="3" d="2"/>
      </p:scale>
      <p:origin x="0" y="-5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0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3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image" Target="../media/image280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/>
            <a:t>Data</a:t>
          </a:r>
          <a:endParaRPr lang="de-DE" dirty="0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 err="1"/>
            <a:t>Challenges</a:t>
          </a:r>
          <a:r>
            <a:rPr lang="de-DE" dirty="0"/>
            <a:t> and </a:t>
          </a:r>
          <a:r>
            <a:rPr lang="de-DE" dirty="0" err="1"/>
            <a:t>Ideas</a:t>
          </a:r>
          <a:endParaRPr lang="de-DE" dirty="0"/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management</a:t>
          </a:r>
          <a:r>
            <a:rPr lang="de-DE" dirty="0"/>
            <a:t> 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Procedure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F2C19B2-6CD0-4CB8-AA1F-D3C310CAA5D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AEB8610-187C-4368-9AD5-7F40151A715B}">
      <dgm:prSet phldrT="[Text]"/>
      <dgm:spPr>
        <a:solidFill>
          <a:srgbClr val="CA93A7"/>
        </a:solidFill>
      </dgm:spPr>
      <dgm:t>
        <a:bodyPr/>
        <a:lstStyle/>
        <a:p>
          <a:r>
            <a:rPr lang="de-DE" dirty="0"/>
            <a:t>First </a:t>
          </a:r>
          <a:r>
            <a:rPr lang="de-DE" dirty="0" err="1"/>
            <a:t>steps</a:t>
          </a:r>
          <a:endParaRPr lang="de-DE" dirty="0"/>
        </a:p>
      </dgm:t>
    </dgm:pt>
    <dgm:pt modelId="{A3177298-6287-4E6B-9D68-2DFDD32A4520}" type="parTrans" cxnId="{66A0B118-337A-43AF-B656-3E6DB3DEFEA6}">
      <dgm:prSet/>
      <dgm:spPr/>
      <dgm:t>
        <a:bodyPr/>
        <a:lstStyle/>
        <a:p>
          <a:endParaRPr lang="de-DE"/>
        </a:p>
      </dgm:t>
    </dgm:pt>
    <dgm:pt modelId="{CE1ADC34-A866-4818-A9FB-B4C716AB778C}" type="sibTrans" cxnId="{66A0B118-337A-43AF-B656-3E6DB3DEFEA6}">
      <dgm:prSet/>
      <dgm:spPr/>
      <dgm:t>
        <a:bodyPr/>
        <a:lstStyle/>
        <a:p>
          <a:endParaRPr lang="de-DE"/>
        </a:p>
      </dgm:t>
    </dgm:pt>
    <dgm:pt modelId="{D8EAE3CF-A588-4330-AEB5-6F12C2CE59D6}">
      <dgm:prSet phldrT="[Text]"/>
      <dgm:spPr/>
      <dgm:t>
        <a:bodyPr/>
        <a:lstStyle/>
        <a:p>
          <a:r>
            <a:rPr lang="de-DE" dirty="0"/>
            <a:t>Plan and </a:t>
          </a:r>
          <a:r>
            <a:rPr lang="de-DE" dirty="0" err="1"/>
            <a:t>organize</a:t>
          </a:r>
          <a:r>
            <a:rPr lang="de-DE" dirty="0"/>
            <a:t> </a:t>
          </a:r>
          <a:r>
            <a:rPr lang="de-DE" dirty="0" err="1"/>
            <a:t>team</a:t>
          </a:r>
          <a:r>
            <a:rPr lang="de-DE" dirty="0"/>
            <a:t> </a:t>
          </a:r>
        </a:p>
      </dgm:t>
    </dgm:pt>
    <dgm:pt modelId="{4FD79D91-4DBA-4990-B918-93247DCAA276}" type="parTrans" cxnId="{761CB2B4-6703-4EC7-81BB-D12720387B2F}">
      <dgm:prSet/>
      <dgm:spPr/>
      <dgm:t>
        <a:bodyPr/>
        <a:lstStyle/>
        <a:p>
          <a:endParaRPr lang="de-DE"/>
        </a:p>
      </dgm:t>
    </dgm:pt>
    <dgm:pt modelId="{A98E5FC1-3641-4FC6-99FC-1188111D8234}" type="sibTrans" cxnId="{761CB2B4-6703-4EC7-81BB-D12720387B2F}">
      <dgm:prSet/>
      <dgm:spPr/>
      <dgm:t>
        <a:bodyPr/>
        <a:lstStyle/>
        <a:p>
          <a:endParaRPr lang="de-DE"/>
        </a:p>
      </dgm:t>
    </dgm:pt>
    <dgm:pt modelId="{79CF8787-0935-4508-B9B6-9E758636B7E2}">
      <dgm:prSet phldrT="[Text]"/>
      <dgm:spPr/>
      <dgm:t>
        <a:bodyPr/>
        <a:lstStyle/>
        <a:p>
          <a:r>
            <a:rPr lang="de-DE" dirty="0"/>
            <a:t>Read </a:t>
          </a:r>
          <a:r>
            <a:rPr lang="de-DE" dirty="0" err="1"/>
            <a:t>resources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2E46484B-DC1C-4D6E-8ED5-6DB6B9E538B4}" type="parTrans" cxnId="{E5A827A7-9DF1-472D-A181-5B36297BBE63}">
      <dgm:prSet/>
      <dgm:spPr/>
      <dgm:t>
        <a:bodyPr/>
        <a:lstStyle/>
        <a:p>
          <a:endParaRPr lang="de-DE"/>
        </a:p>
      </dgm:t>
    </dgm:pt>
    <dgm:pt modelId="{8ABE963E-46FE-47E7-9C8A-E937770B6505}" type="sibTrans" cxnId="{E5A827A7-9DF1-472D-A181-5B36297BBE63}">
      <dgm:prSet/>
      <dgm:spPr/>
      <dgm:t>
        <a:bodyPr/>
        <a:lstStyle/>
        <a:p>
          <a:endParaRPr lang="de-DE"/>
        </a:p>
      </dgm:t>
    </dgm:pt>
    <dgm:pt modelId="{8772195B-A4A8-4049-B38E-FF6959163FFE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proposal</a:t>
          </a:r>
          <a:endParaRPr lang="de-DE" dirty="0"/>
        </a:p>
      </dgm:t>
    </dgm:pt>
    <dgm:pt modelId="{D658BECA-BD16-484C-8EC6-A096EFD8C1D8}" type="parTrans" cxnId="{559FFE97-DADD-4B16-B940-C97527A3DF17}">
      <dgm:prSet/>
      <dgm:spPr/>
      <dgm:t>
        <a:bodyPr/>
        <a:lstStyle/>
        <a:p>
          <a:endParaRPr lang="de-DE"/>
        </a:p>
      </dgm:t>
    </dgm:pt>
    <dgm:pt modelId="{B33328F0-1949-49C0-ADD4-29FBC313CED7}" type="sibTrans" cxnId="{559FFE97-DADD-4B16-B940-C97527A3DF17}">
      <dgm:prSet/>
      <dgm:spPr/>
      <dgm:t>
        <a:bodyPr/>
        <a:lstStyle/>
        <a:p>
          <a:endParaRPr lang="de-DE"/>
        </a:p>
      </dgm:t>
    </dgm:pt>
    <dgm:pt modelId="{2887B475-5134-4A32-9A5C-85555802ACF0}">
      <dgm:prSet phldrT="[Text]"/>
      <dgm:spPr/>
      <dgm:t>
        <a:bodyPr/>
        <a:lstStyle/>
        <a:p>
          <a:r>
            <a:rPr lang="de-DE" dirty="0" err="1"/>
            <a:t>Visualize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algorithms</a:t>
          </a:r>
          <a:endParaRPr lang="de-DE" dirty="0"/>
        </a:p>
      </dgm:t>
    </dgm:pt>
    <dgm:pt modelId="{6BE80927-256B-4A7B-884C-F7F0F76DE692}" type="parTrans" cxnId="{1EF447D5-0E9F-4C68-8749-C5D3EC525696}">
      <dgm:prSet/>
      <dgm:spPr/>
      <dgm:t>
        <a:bodyPr/>
        <a:lstStyle/>
        <a:p>
          <a:endParaRPr lang="de-DE"/>
        </a:p>
      </dgm:t>
    </dgm:pt>
    <dgm:pt modelId="{8EE57841-E25F-4ABE-B59C-D08A30243341}" type="sibTrans" cxnId="{1EF447D5-0E9F-4C68-8749-C5D3EC525696}">
      <dgm:prSet/>
      <dgm:spPr/>
      <dgm:t>
        <a:bodyPr/>
        <a:lstStyle/>
        <a:p>
          <a:endParaRPr lang="de-DE"/>
        </a:p>
      </dgm:t>
    </dgm:pt>
    <dgm:pt modelId="{C21084C5-E8E8-4127-B79C-A7023AA35F76}">
      <dgm:prSet phldrT="[Text]"/>
      <dgm:spPr/>
      <dgm:t>
        <a:bodyPr/>
        <a:lstStyle/>
        <a:p>
          <a:r>
            <a:rPr lang="de-DE" dirty="0"/>
            <a:t>Otsu and </a:t>
          </a:r>
          <a:r>
            <a:rPr lang="de-DE" dirty="0" err="1"/>
            <a:t>Dice</a:t>
          </a:r>
          <a:r>
            <a:rPr lang="de-DE" dirty="0"/>
            <a:t> </a:t>
          </a:r>
        </a:p>
      </dgm:t>
    </dgm:pt>
    <dgm:pt modelId="{FC10CEF8-578D-485D-BB1A-857C0069D935}" type="parTrans" cxnId="{48ABB940-1BDA-4656-B002-F29B467797BD}">
      <dgm:prSet/>
      <dgm:spPr/>
      <dgm:t>
        <a:bodyPr/>
        <a:lstStyle/>
        <a:p>
          <a:endParaRPr lang="de-DE"/>
        </a:p>
      </dgm:t>
    </dgm:pt>
    <dgm:pt modelId="{714DC385-9394-4C99-96AE-DBB16742BABE}" type="sibTrans" cxnId="{48ABB940-1BDA-4656-B002-F29B467797BD}">
      <dgm:prSet/>
      <dgm:spPr/>
      <dgm:t>
        <a:bodyPr/>
        <a:lstStyle/>
        <a:p>
          <a:endParaRPr lang="de-DE"/>
        </a:p>
      </dgm:t>
    </dgm:pt>
    <dgm:pt modelId="{D403FFE7-8A1C-4C5C-A55C-561419D4A1D1}">
      <dgm:prSet phldrT="[Text]"/>
      <dgm:spPr/>
      <dgm:t>
        <a:bodyPr/>
        <a:lstStyle/>
        <a:p>
          <a:r>
            <a:rPr lang="de-DE" dirty="0"/>
            <a:t>Implement Otsu </a:t>
          </a:r>
          <a:r>
            <a:rPr lang="de-DE" dirty="0" err="1"/>
            <a:t>thresholding</a:t>
          </a:r>
          <a:r>
            <a:rPr lang="de-DE" dirty="0"/>
            <a:t> and </a:t>
          </a:r>
          <a:r>
            <a:rPr lang="de-DE" dirty="0" err="1"/>
            <a:t>dice</a:t>
          </a:r>
          <a:r>
            <a:rPr lang="de-DE" dirty="0"/>
            <a:t> score</a:t>
          </a:r>
        </a:p>
      </dgm:t>
    </dgm:pt>
    <dgm:pt modelId="{44F5AB83-B694-47B8-8AB9-8AF4BBDB703A}" type="parTrans" cxnId="{F7191A64-CB48-4A2D-847B-0D59191571B1}">
      <dgm:prSet/>
      <dgm:spPr/>
      <dgm:t>
        <a:bodyPr/>
        <a:lstStyle/>
        <a:p>
          <a:endParaRPr lang="de-DE"/>
        </a:p>
      </dgm:t>
    </dgm:pt>
    <dgm:pt modelId="{A886F8B8-E1BC-4BD9-8122-E137F8156677}" type="sibTrans" cxnId="{F7191A64-CB48-4A2D-847B-0D59191571B1}">
      <dgm:prSet/>
      <dgm:spPr/>
      <dgm:t>
        <a:bodyPr/>
        <a:lstStyle/>
        <a:p>
          <a:endParaRPr lang="de-DE"/>
        </a:p>
      </dgm:t>
    </dgm:pt>
    <dgm:pt modelId="{FEEFE6F5-CDD2-4C19-B609-6038757BD330}">
      <dgm:prSet phldrT="[Text]"/>
      <dgm:spPr/>
      <dgm:t>
        <a:bodyPr/>
        <a:lstStyle/>
        <a:p>
          <a:r>
            <a:rPr lang="de-DE" dirty="0"/>
            <a:t>Finish </a:t>
          </a:r>
          <a:r>
            <a:rPr lang="de-DE" dirty="0" err="1"/>
            <a:t>project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FCD300CA-AE2A-4C7A-8CEF-7327A339973C}" type="parTrans" cxnId="{E66F5274-289C-4F65-93DB-9088A9D7AD06}">
      <dgm:prSet/>
      <dgm:spPr/>
      <dgm:t>
        <a:bodyPr/>
        <a:lstStyle/>
        <a:p>
          <a:endParaRPr lang="de-DE"/>
        </a:p>
      </dgm:t>
    </dgm:pt>
    <dgm:pt modelId="{0B3D0B89-41DE-4AE4-AF8E-EE60CFE6660A}" type="sibTrans" cxnId="{E66F5274-289C-4F65-93DB-9088A9D7AD06}">
      <dgm:prSet/>
      <dgm:spPr/>
      <dgm:t>
        <a:bodyPr/>
        <a:lstStyle/>
        <a:p>
          <a:endParaRPr lang="de-DE"/>
        </a:p>
      </dgm:t>
    </dgm:pt>
    <dgm:pt modelId="{7908E957-C530-499A-AAC6-6ACA8DF1CBCC}" type="pres">
      <dgm:prSet presAssocID="{9F2C19B2-6CD0-4CB8-AA1F-D3C310CAA5D2}" presName="linearFlow" presStyleCnt="0">
        <dgm:presLayoutVars>
          <dgm:dir/>
          <dgm:animLvl val="lvl"/>
          <dgm:resizeHandles val="exact"/>
        </dgm:presLayoutVars>
      </dgm:prSet>
      <dgm:spPr/>
    </dgm:pt>
    <dgm:pt modelId="{E793D7DB-8F74-4EEE-8966-3E0BCB518420}" type="pres">
      <dgm:prSet presAssocID="{AAEB8610-187C-4368-9AD5-7F40151A715B}" presName="composite" presStyleCnt="0"/>
      <dgm:spPr/>
    </dgm:pt>
    <dgm:pt modelId="{D46B5035-BB0C-49B8-BB67-08F629B88748}" type="pres">
      <dgm:prSet presAssocID="{AAEB8610-187C-4368-9AD5-7F40151A715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E6B62D4-A4EA-405A-BE08-5BAF367534E8}" type="pres">
      <dgm:prSet presAssocID="{AAEB8610-187C-4368-9AD5-7F40151A715B}" presName="descendantText" presStyleLbl="alignAcc1" presStyleIdx="0" presStyleCnt="3">
        <dgm:presLayoutVars>
          <dgm:bulletEnabled val="1"/>
        </dgm:presLayoutVars>
      </dgm:prSet>
      <dgm:spPr/>
    </dgm:pt>
    <dgm:pt modelId="{417B3922-10FF-4404-AE99-D1161E1A334C}" type="pres">
      <dgm:prSet presAssocID="{CE1ADC34-A866-4818-A9FB-B4C716AB778C}" presName="sp" presStyleCnt="0"/>
      <dgm:spPr/>
    </dgm:pt>
    <dgm:pt modelId="{0F4E9EC2-6D8B-4BD1-BE7C-9BD61F9CD4C9}" type="pres">
      <dgm:prSet presAssocID="{8772195B-A4A8-4049-B38E-FF6959163FFE}" presName="composite" presStyleCnt="0"/>
      <dgm:spPr/>
    </dgm:pt>
    <dgm:pt modelId="{63A6E1FF-4341-44E2-8D94-C7003EA28070}" type="pres">
      <dgm:prSet presAssocID="{8772195B-A4A8-4049-B38E-FF6959163FF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2005CD8-9716-43FD-835B-932250B82C7E}" type="pres">
      <dgm:prSet presAssocID="{8772195B-A4A8-4049-B38E-FF6959163FFE}" presName="descendantText" presStyleLbl="alignAcc1" presStyleIdx="1" presStyleCnt="3">
        <dgm:presLayoutVars>
          <dgm:bulletEnabled val="1"/>
        </dgm:presLayoutVars>
      </dgm:prSet>
      <dgm:spPr/>
    </dgm:pt>
    <dgm:pt modelId="{9F67338F-076D-4A86-8272-19E0E5D56A68}" type="pres">
      <dgm:prSet presAssocID="{B33328F0-1949-49C0-ADD4-29FBC313CED7}" presName="sp" presStyleCnt="0"/>
      <dgm:spPr/>
    </dgm:pt>
    <dgm:pt modelId="{99A67F88-CB4D-4408-B3F5-236DEF01CA0D}" type="pres">
      <dgm:prSet presAssocID="{C21084C5-E8E8-4127-B79C-A7023AA35F76}" presName="composite" presStyleCnt="0"/>
      <dgm:spPr/>
    </dgm:pt>
    <dgm:pt modelId="{F05AB861-08A9-4CAB-8445-077E9EF946CB}" type="pres">
      <dgm:prSet presAssocID="{C21084C5-E8E8-4127-B79C-A7023AA35F7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AE143BF-F0A9-4111-B760-06125E4B4246}" type="pres">
      <dgm:prSet presAssocID="{C21084C5-E8E8-4127-B79C-A7023AA35F7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6A0B118-337A-43AF-B656-3E6DB3DEFEA6}" srcId="{9F2C19B2-6CD0-4CB8-AA1F-D3C310CAA5D2}" destId="{AAEB8610-187C-4368-9AD5-7F40151A715B}" srcOrd="0" destOrd="0" parTransId="{A3177298-6287-4E6B-9D68-2DFDD32A4520}" sibTransId="{CE1ADC34-A866-4818-A9FB-B4C716AB778C}"/>
    <dgm:cxn modelId="{BAD8E11A-284C-4F9F-8957-FC04B24569A2}" type="presOf" srcId="{D8EAE3CF-A588-4330-AEB5-6F12C2CE59D6}" destId="{2E6B62D4-A4EA-405A-BE08-5BAF367534E8}" srcOrd="0" destOrd="0" presId="urn:microsoft.com/office/officeart/2005/8/layout/chevron2"/>
    <dgm:cxn modelId="{3318A625-34EC-4BE1-A8E5-FF4ECB89EECE}" type="presOf" srcId="{2887B475-5134-4A32-9A5C-85555802ACF0}" destId="{C2005CD8-9716-43FD-835B-932250B82C7E}" srcOrd="0" destOrd="0" presId="urn:microsoft.com/office/officeart/2005/8/layout/chevron2"/>
    <dgm:cxn modelId="{48ABB940-1BDA-4656-B002-F29B467797BD}" srcId="{9F2C19B2-6CD0-4CB8-AA1F-D3C310CAA5D2}" destId="{C21084C5-E8E8-4127-B79C-A7023AA35F76}" srcOrd="2" destOrd="0" parTransId="{FC10CEF8-578D-485D-BB1A-857C0069D935}" sibTransId="{714DC385-9394-4C99-96AE-DBB16742BABE}"/>
    <dgm:cxn modelId="{44CCAE43-95C6-4C8C-AB52-9F5DA265D1D5}" type="presOf" srcId="{FEEFE6F5-CDD2-4C19-B609-6038757BD330}" destId="{C2005CD8-9716-43FD-835B-932250B82C7E}" srcOrd="0" destOrd="1" presId="urn:microsoft.com/office/officeart/2005/8/layout/chevron2"/>
    <dgm:cxn modelId="{F7191A64-CB48-4A2D-847B-0D59191571B1}" srcId="{C21084C5-E8E8-4127-B79C-A7023AA35F76}" destId="{D403FFE7-8A1C-4C5C-A55C-561419D4A1D1}" srcOrd="0" destOrd="0" parTransId="{44F5AB83-B694-47B8-8AB9-8AF4BBDB703A}" sibTransId="{A886F8B8-E1BC-4BD9-8122-E137F8156677}"/>
    <dgm:cxn modelId="{4EA7E24B-F180-435D-AFF1-82B076CA43B9}" type="presOf" srcId="{AAEB8610-187C-4368-9AD5-7F40151A715B}" destId="{D46B5035-BB0C-49B8-BB67-08F629B88748}" srcOrd="0" destOrd="0" presId="urn:microsoft.com/office/officeart/2005/8/layout/chevron2"/>
    <dgm:cxn modelId="{E66F5274-289C-4F65-93DB-9088A9D7AD06}" srcId="{8772195B-A4A8-4049-B38E-FF6959163FFE}" destId="{FEEFE6F5-CDD2-4C19-B609-6038757BD330}" srcOrd="1" destOrd="0" parTransId="{FCD300CA-AE2A-4C7A-8CEF-7327A339973C}" sibTransId="{0B3D0B89-41DE-4AE4-AF8E-EE60CFE6660A}"/>
    <dgm:cxn modelId="{0B5D1C57-42D5-4AB6-B76F-ED6BB9C95C8A}" type="presOf" srcId="{C21084C5-E8E8-4127-B79C-A7023AA35F76}" destId="{F05AB861-08A9-4CAB-8445-077E9EF946CB}" srcOrd="0" destOrd="0" presId="urn:microsoft.com/office/officeart/2005/8/layout/chevron2"/>
    <dgm:cxn modelId="{5C8B9180-4AAB-4DCC-97C9-23E557068693}" type="presOf" srcId="{8772195B-A4A8-4049-B38E-FF6959163FFE}" destId="{63A6E1FF-4341-44E2-8D94-C7003EA28070}" srcOrd="0" destOrd="0" presId="urn:microsoft.com/office/officeart/2005/8/layout/chevron2"/>
    <dgm:cxn modelId="{CCB29297-8CA7-45D7-8EE8-7D9F79C90450}" type="presOf" srcId="{D403FFE7-8A1C-4C5C-A55C-561419D4A1D1}" destId="{9AE143BF-F0A9-4111-B760-06125E4B4246}" srcOrd="0" destOrd="0" presId="urn:microsoft.com/office/officeart/2005/8/layout/chevron2"/>
    <dgm:cxn modelId="{559FFE97-DADD-4B16-B940-C97527A3DF17}" srcId="{9F2C19B2-6CD0-4CB8-AA1F-D3C310CAA5D2}" destId="{8772195B-A4A8-4049-B38E-FF6959163FFE}" srcOrd="1" destOrd="0" parTransId="{D658BECA-BD16-484C-8EC6-A096EFD8C1D8}" sibTransId="{B33328F0-1949-49C0-ADD4-29FBC313CED7}"/>
    <dgm:cxn modelId="{D7AFB59A-6D11-48D0-8597-0236889FE27F}" type="presOf" srcId="{79CF8787-0935-4508-B9B6-9E758636B7E2}" destId="{2E6B62D4-A4EA-405A-BE08-5BAF367534E8}" srcOrd="0" destOrd="1" presId="urn:microsoft.com/office/officeart/2005/8/layout/chevron2"/>
    <dgm:cxn modelId="{E5A827A7-9DF1-472D-A181-5B36297BBE63}" srcId="{AAEB8610-187C-4368-9AD5-7F40151A715B}" destId="{79CF8787-0935-4508-B9B6-9E758636B7E2}" srcOrd="1" destOrd="0" parTransId="{2E46484B-DC1C-4D6E-8ED5-6DB6B9E538B4}" sibTransId="{8ABE963E-46FE-47E7-9C8A-E937770B6505}"/>
    <dgm:cxn modelId="{761CB2B4-6703-4EC7-81BB-D12720387B2F}" srcId="{AAEB8610-187C-4368-9AD5-7F40151A715B}" destId="{D8EAE3CF-A588-4330-AEB5-6F12C2CE59D6}" srcOrd="0" destOrd="0" parTransId="{4FD79D91-4DBA-4990-B918-93247DCAA276}" sibTransId="{A98E5FC1-3641-4FC6-99FC-1188111D8234}"/>
    <dgm:cxn modelId="{CD3002CF-D81C-4FF0-B7A3-3415DB3E8335}" type="presOf" srcId="{9F2C19B2-6CD0-4CB8-AA1F-D3C310CAA5D2}" destId="{7908E957-C530-499A-AAC6-6ACA8DF1CBCC}" srcOrd="0" destOrd="0" presId="urn:microsoft.com/office/officeart/2005/8/layout/chevron2"/>
    <dgm:cxn modelId="{1EF447D5-0E9F-4C68-8749-C5D3EC525696}" srcId="{8772195B-A4A8-4049-B38E-FF6959163FFE}" destId="{2887B475-5134-4A32-9A5C-85555802ACF0}" srcOrd="0" destOrd="0" parTransId="{6BE80927-256B-4A7B-884C-F7F0F76DE692}" sibTransId="{8EE57841-E25F-4ABE-B59C-D08A30243341}"/>
    <dgm:cxn modelId="{D1BD1E3A-13A5-4E48-833B-929A5CD5BE7B}" type="presParOf" srcId="{7908E957-C530-499A-AAC6-6ACA8DF1CBCC}" destId="{E793D7DB-8F74-4EEE-8966-3E0BCB518420}" srcOrd="0" destOrd="0" presId="urn:microsoft.com/office/officeart/2005/8/layout/chevron2"/>
    <dgm:cxn modelId="{5AED96D0-4E42-400C-85A2-5B3B5B863344}" type="presParOf" srcId="{E793D7DB-8F74-4EEE-8966-3E0BCB518420}" destId="{D46B5035-BB0C-49B8-BB67-08F629B88748}" srcOrd="0" destOrd="0" presId="urn:microsoft.com/office/officeart/2005/8/layout/chevron2"/>
    <dgm:cxn modelId="{05B93FE7-73B9-4E2D-B6A3-A03667E42669}" type="presParOf" srcId="{E793D7DB-8F74-4EEE-8966-3E0BCB518420}" destId="{2E6B62D4-A4EA-405A-BE08-5BAF367534E8}" srcOrd="1" destOrd="0" presId="urn:microsoft.com/office/officeart/2005/8/layout/chevron2"/>
    <dgm:cxn modelId="{2A24BEC8-18D7-46C6-8CE5-FDA71DA3C3CF}" type="presParOf" srcId="{7908E957-C530-499A-AAC6-6ACA8DF1CBCC}" destId="{417B3922-10FF-4404-AE99-D1161E1A334C}" srcOrd="1" destOrd="0" presId="urn:microsoft.com/office/officeart/2005/8/layout/chevron2"/>
    <dgm:cxn modelId="{16B8D4D6-90DB-4AE6-9F71-51CFA629B291}" type="presParOf" srcId="{7908E957-C530-499A-AAC6-6ACA8DF1CBCC}" destId="{0F4E9EC2-6D8B-4BD1-BE7C-9BD61F9CD4C9}" srcOrd="2" destOrd="0" presId="urn:microsoft.com/office/officeart/2005/8/layout/chevron2"/>
    <dgm:cxn modelId="{55297BA6-D01E-4F8A-A4A9-5CAF05611C68}" type="presParOf" srcId="{0F4E9EC2-6D8B-4BD1-BE7C-9BD61F9CD4C9}" destId="{63A6E1FF-4341-44E2-8D94-C7003EA28070}" srcOrd="0" destOrd="0" presId="urn:microsoft.com/office/officeart/2005/8/layout/chevron2"/>
    <dgm:cxn modelId="{3BE4D61C-6EEC-44E8-9A3E-C363B4D8831B}" type="presParOf" srcId="{0F4E9EC2-6D8B-4BD1-BE7C-9BD61F9CD4C9}" destId="{C2005CD8-9716-43FD-835B-932250B82C7E}" srcOrd="1" destOrd="0" presId="urn:microsoft.com/office/officeart/2005/8/layout/chevron2"/>
    <dgm:cxn modelId="{73C8A904-9AFE-480B-9F43-9A6667BDB344}" type="presParOf" srcId="{7908E957-C530-499A-AAC6-6ACA8DF1CBCC}" destId="{9F67338F-076D-4A86-8272-19E0E5D56A68}" srcOrd="3" destOrd="0" presId="urn:microsoft.com/office/officeart/2005/8/layout/chevron2"/>
    <dgm:cxn modelId="{1093DC26-8A13-4926-A418-2FE0C3F367F1}" type="presParOf" srcId="{7908E957-C530-499A-AAC6-6ACA8DF1CBCC}" destId="{99A67F88-CB4D-4408-B3F5-236DEF01CA0D}" srcOrd="4" destOrd="0" presId="urn:microsoft.com/office/officeart/2005/8/layout/chevron2"/>
    <dgm:cxn modelId="{85FAF043-1DFF-4113-BD1D-F7180DCE7011}" type="presParOf" srcId="{99A67F88-CB4D-4408-B3F5-236DEF01CA0D}" destId="{F05AB861-08A9-4CAB-8445-077E9EF946CB}" srcOrd="0" destOrd="0" presId="urn:microsoft.com/office/officeart/2005/8/layout/chevron2"/>
    <dgm:cxn modelId="{59869EBC-25ED-4F2D-A383-EC96E290812F}" type="presParOf" srcId="{99A67F88-CB4D-4408-B3F5-236DEF01CA0D}" destId="{9AE143BF-F0A9-4111-B760-06125E4B424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DCA12A9-F39B-454E-A240-560992CA3D06}" type="doc">
      <dgm:prSet loTypeId="urn:microsoft.com/office/officeart/2005/8/layout/chevron2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62A0F0D8-65C1-448C-911D-BBFD86ECD5B4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Preprocessing</a:t>
          </a:r>
          <a:r>
            <a:rPr lang="de-DE" sz="1000" dirty="0">
              <a:solidFill>
                <a:schemeClr val="tx1"/>
              </a:solidFill>
            </a:rPr>
            <a:t> and </a:t>
          </a:r>
          <a:r>
            <a:rPr lang="de-DE" sz="1000" dirty="0" err="1">
              <a:solidFill>
                <a:schemeClr val="tx1"/>
              </a:solidFill>
            </a:rPr>
            <a:t>testing</a:t>
          </a:r>
          <a:endParaRPr lang="de-DE" sz="1000" dirty="0">
            <a:solidFill>
              <a:schemeClr val="tx1"/>
            </a:solidFill>
          </a:endParaRPr>
        </a:p>
      </dgm:t>
    </dgm:pt>
    <dgm:pt modelId="{26C0F99A-BB26-460E-8002-7BD5ADF3B0E1}" type="parTrans" cxnId="{05F2BB6E-D802-4509-8B11-8767A457F702}">
      <dgm:prSet/>
      <dgm:spPr/>
      <dgm:t>
        <a:bodyPr/>
        <a:lstStyle/>
        <a:p>
          <a:endParaRPr lang="de-DE"/>
        </a:p>
      </dgm:t>
    </dgm:pt>
    <dgm:pt modelId="{168E7B23-5C1D-4AE0-8C13-BF0D0BA283C9}" type="sibTrans" cxnId="{05F2BB6E-D802-4509-8B11-8767A457F702}">
      <dgm:prSet/>
      <dgm:spPr/>
      <dgm:t>
        <a:bodyPr/>
        <a:lstStyle/>
        <a:p>
          <a:endParaRPr lang="de-DE"/>
        </a:p>
      </dgm:t>
    </dgm:pt>
    <dgm:pt modelId="{D7C14BB0-5DB1-4E48-8130-22BF9B603AB2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different </a:t>
          </a:r>
          <a:r>
            <a:rPr lang="de-DE" dirty="0" err="1"/>
            <a:t>preprocessing</a:t>
          </a:r>
          <a:r>
            <a:rPr lang="de-DE" dirty="0"/>
            <a:t> </a:t>
          </a:r>
          <a:r>
            <a:rPr lang="de-DE" dirty="0" err="1"/>
            <a:t>features</a:t>
          </a:r>
          <a:endParaRPr lang="de-DE" dirty="0"/>
        </a:p>
      </dgm:t>
    </dgm:pt>
    <dgm:pt modelId="{EA7ADE5E-286B-4404-85D0-D61D45FBD981}" type="parTrans" cxnId="{B7078E0D-92E5-42C0-A033-84A2CB099D47}">
      <dgm:prSet/>
      <dgm:spPr/>
      <dgm:t>
        <a:bodyPr/>
        <a:lstStyle/>
        <a:p>
          <a:endParaRPr lang="de-DE"/>
        </a:p>
      </dgm:t>
    </dgm:pt>
    <dgm:pt modelId="{275F970F-7977-465A-9280-8606890D4912}" type="sibTrans" cxnId="{B7078E0D-92E5-42C0-A033-84A2CB099D47}">
      <dgm:prSet/>
      <dgm:spPr/>
      <dgm:t>
        <a:bodyPr/>
        <a:lstStyle/>
        <a:p>
          <a:endParaRPr lang="de-DE"/>
        </a:p>
      </dgm:t>
    </dgm:pt>
    <dgm:pt modelId="{4779C1C6-B069-4BC8-AC3A-6991EF3BA25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Test </a:t>
          </a:r>
          <a:r>
            <a:rPr lang="de-DE" dirty="0" err="1"/>
            <a:t>pipeline</a:t>
          </a:r>
          <a:r>
            <a:rPr lang="de-DE" dirty="0"/>
            <a:t> on </a:t>
          </a:r>
          <a:r>
            <a:rPr lang="de-DE" dirty="0" err="1"/>
            <a:t>optimized</a:t>
          </a:r>
          <a:r>
            <a:rPr lang="de-DE" dirty="0"/>
            <a:t> </a:t>
          </a:r>
          <a:r>
            <a:rPr lang="de-DE" dirty="0" err="1"/>
            <a:t>images</a:t>
          </a:r>
          <a:endParaRPr lang="de-DE" dirty="0"/>
        </a:p>
      </dgm:t>
    </dgm:pt>
    <dgm:pt modelId="{7669AEC6-538C-411C-A218-46B586D01C06}" type="parTrans" cxnId="{A69D4693-9ACC-45CB-B48F-AFE3E01702AA}">
      <dgm:prSet/>
      <dgm:spPr/>
      <dgm:t>
        <a:bodyPr/>
        <a:lstStyle/>
        <a:p>
          <a:endParaRPr lang="de-DE"/>
        </a:p>
      </dgm:t>
    </dgm:pt>
    <dgm:pt modelId="{9C6C2552-27BA-4F14-971A-06DEEF6B293E}" type="sibTrans" cxnId="{A69D4693-9ACC-45CB-B48F-AFE3E01702AA}">
      <dgm:prSet/>
      <dgm:spPr/>
      <dgm:t>
        <a:bodyPr/>
        <a:lstStyle/>
        <a:p>
          <a:endParaRPr lang="de-DE"/>
        </a:p>
      </dgm:t>
    </dgm:pt>
    <dgm:pt modelId="{45A9E342-CE5F-4958-9B6B-28811FE9CBBA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Local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threshold</a:t>
          </a:r>
          <a:endParaRPr lang="de-DE" sz="1000" dirty="0">
            <a:solidFill>
              <a:schemeClr val="tx1"/>
            </a:solidFill>
          </a:endParaRPr>
        </a:p>
      </dgm:t>
    </dgm:pt>
    <dgm:pt modelId="{F7A14C7B-E1F6-4E02-AC9E-88CB7CC827B5}" type="parTrans" cxnId="{BC592A19-65B8-4D58-A280-C8ECC76763C5}">
      <dgm:prSet/>
      <dgm:spPr/>
      <dgm:t>
        <a:bodyPr/>
        <a:lstStyle/>
        <a:p>
          <a:endParaRPr lang="de-DE"/>
        </a:p>
      </dgm:t>
    </dgm:pt>
    <dgm:pt modelId="{DC52C608-A1B4-47F9-8346-1FEEA0E5CD8B}" type="sibTrans" cxnId="{BC592A19-65B8-4D58-A280-C8ECC76763C5}">
      <dgm:prSet/>
      <dgm:spPr/>
      <dgm:t>
        <a:bodyPr/>
        <a:lstStyle/>
        <a:p>
          <a:endParaRPr lang="de-DE"/>
        </a:p>
      </dgm:t>
    </dgm:pt>
    <dgm:pt modelId="{F0934B35-A2A8-49D5-A3E8-AC8FB78E01D7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/>
            <a:t>Implement </a:t>
          </a:r>
          <a:r>
            <a:rPr lang="de-DE" dirty="0" err="1"/>
            <a:t>sliding</a:t>
          </a:r>
          <a:r>
            <a:rPr lang="de-DE" dirty="0"/>
            <a:t> </a:t>
          </a:r>
          <a:r>
            <a:rPr lang="de-DE" dirty="0" err="1"/>
            <a:t>window</a:t>
          </a:r>
          <a:r>
            <a:rPr lang="de-DE" dirty="0"/>
            <a:t> </a:t>
          </a:r>
          <a:r>
            <a:rPr lang="de-DE" dirty="0" err="1"/>
            <a:t>scheme</a:t>
          </a:r>
          <a:endParaRPr lang="de-DE" dirty="0"/>
        </a:p>
      </dgm:t>
    </dgm:pt>
    <dgm:pt modelId="{C1283981-436E-485D-A37B-F61AAE9BF14C}" type="parTrans" cxnId="{BA17A4FE-F70B-43E2-B2AA-FE1D75935A25}">
      <dgm:prSet/>
      <dgm:spPr/>
      <dgm:t>
        <a:bodyPr/>
        <a:lstStyle/>
        <a:p>
          <a:endParaRPr lang="de-DE"/>
        </a:p>
      </dgm:t>
    </dgm:pt>
    <dgm:pt modelId="{5005E86A-9207-4DAA-85DA-3144D198C0AC}" type="sibTrans" cxnId="{BA17A4FE-F70B-43E2-B2AA-FE1D75935A25}">
      <dgm:prSet/>
      <dgm:spPr/>
      <dgm:t>
        <a:bodyPr/>
        <a:lstStyle/>
        <a:p>
          <a:endParaRPr lang="de-DE"/>
        </a:p>
      </dgm:t>
    </dgm:pt>
    <dgm:pt modelId="{C30FFC3D-792F-4F9D-B35B-44D688B35A14}">
      <dgm:prSet phldrT="[Text]" custT="1"/>
      <dgm:spPr>
        <a:solidFill>
          <a:srgbClr val="CA93A7"/>
        </a:solidFill>
      </dgm:spPr>
      <dgm:t>
        <a:bodyPr/>
        <a:lstStyle/>
        <a:p>
          <a:endParaRPr lang="de-DE" sz="1000" dirty="0">
            <a:solidFill>
              <a:schemeClr val="tx1"/>
            </a:solidFill>
          </a:endParaRPr>
        </a:p>
        <a:p>
          <a:r>
            <a:rPr lang="de-DE" sz="800" dirty="0" err="1">
              <a:solidFill>
                <a:schemeClr val="tx1"/>
              </a:solidFill>
            </a:rPr>
            <a:t>Multithresholding</a:t>
          </a:r>
          <a:endParaRPr lang="de-DE" sz="800" dirty="0">
            <a:solidFill>
              <a:schemeClr val="tx1"/>
            </a:solidFill>
          </a:endParaRPr>
        </a:p>
      </dgm:t>
    </dgm:pt>
    <dgm:pt modelId="{265FDE8B-ADB4-4411-975F-E6FCE5F3A715}" type="parTrans" cxnId="{46F2A6E2-FF1C-40ED-8A2A-CAE1D72C3A6F}">
      <dgm:prSet/>
      <dgm:spPr/>
      <dgm:t>
        <a:bodyPr/>
        <a:lstStyle/>
        <a:p>
          <a:endParaRPr lang="de-DE"/>
        </a:p>
      </dgm:t>
    </dgm:pt>
    <dgm:pt modelId="{B4666BD7-774E-4264-A62A-EF51F7EED75D}" type="sibTrans" cxnId="{46F2A6E2-FF1C-40ED-8A2A-CAE1D72C3A6F}">
      <dgm:prSet/>
      <dgm:spPr/>
      <dgm:t>
        <a:bodyPr/>
        <a:lstStyle/>
        <a:p>
          <a:endParaRPr lang="de-DE"/>
        </a:p>
      </dgm:t>
    </dgm:pt>
    <dgm:pt modelId="{EFC3A8D4-EE3F-447E-A747-48C7ABDC5AC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multithresholding</a:t>
          </a:r>
          <a:endParaRPr lang="de-DE" dirty="0"/>
        </a:p>
      </dgm:t>
    </dgm:pt>
    <dgm:pt modelId="{997FB039-F560-445C-A41D-4C0F6DB3EAB6}" type="parTrans" cxnId="{004F5BE3-B0CF-47C0-8C9B-A01E1337EF1E}">
      <dgm:prSet/>
      <dgm:spPr/>
      <dgm:t>
        <a:bodyPr/>
        <a:lstStyle/>
        <a:p>
          <a:endParaRPr lang="de-DE"/>
        </a:p>
      </dgm:t>
    </dgm:pt>
    <dgm:pt modelId="{C797E23A-1790-4C04-8E8B-F9ABBE27BCA5}" type="sibTrans" cxnId="{004F5BE3-B0CF-47C0-8C9B-A01E1337EF1E}">
      <dgm:prSet/>
      <dgm:spPr/>
      <dgm:t>
        <a:bodyPr/>
        <a:lstStyle/>
        <a:p>
          <a:endParaRPr lang="de-DE"/>
        </a:p>
      </dgm:t>
    </dgm:pt>
    <dgm:pt modelId="{C418A3DC-AB54-4CE1-BB1F-15F4CE613B31}">
      <dgm:prSet/>
      <dgm:spPr>
        <a:solidFill>
          <a:srgbClr val="CA93A7"/>
        </a:solidFill>
      </dgm:spPr>
      <dgm:t>
        <a:bodyPr/>
        <a:lstStyle/>
        <a:p>
          <a:r>
            <a:rPr lang="de-DE" dirty="0" err="1">
              <a:solidFill>
                <a:schemeClr val="tx1"/>
              </a:solidFill>
            </a:rPr>
            <a:t>Cell</a:t>
          </a:r>
          <a:r>
            <a:rPr lang="de-DE" dirty="0">
              <a:solidFill>
                <a:schemeClr val="tx1"/>
              </a:solidFill>
            </a:rPr>
            <a:t> </a:t>
          </a:r>
          <a:r>
            <a:rPr lang="de-DE" dirty="0" err="1">
              <a:solidFill>
                <a:schemeClr val="tx1"/>
              </a:solidFill>
            </a:rPr>
            <a:t>counting</a:t>
          </a:r>
          <a:endParaRPr lang="de-DE" dirty="0">
            <a:solidFill>
              <a:schemeClr val="tx1"/>
            </a:solidFill>
          </a:endParaRPr>
        </a:p>
      </dgm:t>
    </dgm:pt>
    <dgm:pt modelId="{CB8CA43D-F343-4D15-9D60-3A0C226A0B06}" type="parTrans" cxnId="{175C8C86-A67D-4986-948B-6B3D93706790}">
      <dgm:prSet/>
      <dgm:spPr/>
      <dgm:t>
        <a:bodyPr/>
        <a:lstStyle/>
        <a:p>
          <a:endParaRPr lang="de-DE"/>
        </a:p>
      </dgm:t>
    </dgm:pt>
    <dgm:pt modelId="{B96A51C4-B8BC-4D52-AC7F-FBCE5724371C}" type="sibTrans" cxnId="{175C8C86-A67D-4986-948B-6B3D93706790}">
      <dgm:prSet/>
      <dgm:spPr/>
      <dgm:t>
        <a:bodyPr/>
        <a:lstStyle/>
        <a:p>
          <a:endParaRPr lang="de-DE"/>
        </a:p>
      </dgm:t>
    </dgm:pt>
    <dgm:pt modelId="{1828FEA9-1921-40D5-BD9C-73FE01D518E8}">
      <dgm:prSet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cell</a:t>
          </a:r>
          <a:r>
            <a:rPr lang="de-DE" dirty="0"/>
            <a:t> </a:t>
          </a:r>
          <a:r>
            <a:rPr lang="de-DE" dirty="0" err="1"/>
            <a:t>counting</a:t>
          </a:r>
          <a:r>
            <a:rPr lang="de-DE" dirty="0"/>
            <a:t> </a:t>
          </a:r>
          <a:r>
            <a:rPr lang="de-DE" dirty="0" err="1"/>
            <a:t>algorithm</a:t>
          </a:r>
          <a:endParaRPr lang="de-DE" dirty="0"/>
        </a:p>
      </dgm:t>
    </dgm:pt>
    <dgm:pt modelId="{4DCF9016-321D-498C-8BFF-DECDA17BF17A}" type="parTrans" cxnId="{D9A5B76A-1B0F-4876-8D11-ADDEA7043E1F}">
      <dgm:prSet/>
      <dgm:spPr/>
      <dgm:t>
        <a:bodyPr/>
        <a:lstStyle/>
        <a:p>
          <a:endParaRPr lang="de-DE"/>
        </a:p>
      </dgm:t>
    </dgm:pt>
    <dgm:pt modelId="{74C48367-CB91-4C88-B911-F8E645FE5C29}" type="sibTrans" cxnId="{D9A5B76A-1B0F-4876-8D11-ADDEA7043E1F}">
      <dgm:prSet/>
      <dgm:spPr/>
      <dgm:t>
        <a:bodyPr/>
        <a:lstStyle/>
        <a:p>
          <a:endParaRPr lang="de-DE"/>
        </a:p>
      </dgm:t>
    </dgm:pt>
    <dgm:pt modelId="{8649B818-CFF1-4925-BCC7-367F43E33A01}" type="pres">
      <dgm:prSet presAssocID="{9DCA12A9-F39B-454E-A240-560992CA3D06}" presName="linearFlow" presStyleCnt="0">
        <dgm:presLayoutVars>
          <dgm:dir/>
          <dgm:animLvl val="lvl"/>
          <dgm:resizeHandles val="exact"/>
        </dgm:presLayoutVars>
      </dgm:prSet>
      <dgm:spPr/>
    </dgm:pt>
    <dgm:pt modelId="{77388224-D723-47C2-AF06-B9D2A879E7C6}" type="pres">
      <dgm:prSet presAssocID="{62A0F0D8-65C1-448C-911D-BBFD86ECD5B4}" presName="composite" presStyleCnt="0"/>
      <dgm:spPr/>
    </dgm:pt>
    <dgm:pt modelId="{6F12DF58-D230-4846-948E-3DB7271F4087}" type="pres">
      <dgm:prSet presAssocID="{62A0F0D8-65C1-448C-911D-BBFD86ECD5B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00B550EA-7D79-4663-B6DD-18FACBE4B34A}" type="pres">
      <dgm:prSet presAssocID="{62A0F0D8-65C1-448C-911D-BBFD86ECD5B4}" presName="descendantText" presStyleLbl="alignAcc1" presStyleIdx="0" presStyleCnt="4">
        <dgm:presLayoutVars>
          <dgm:bulletEnabled val="1"/>
        </dgm:presLayoutVars>
      </dgm:prSet>
      <dgm:spPr/>
    </dgm:pt>
    <dgm:pt modelId="{53CDEAC0-11C6-4702-A2DB-450C923D80FE}" type="pres">
      <dgm:prSet presAssocID="{168E7B23-5C1D-4AE0-8C13-BF0D0BA283C9}" presName="sp" presStyleCnt="0"/>
      <dgm:spPr/>
    </dgm:pt>
    <dgm:pt modelId="{08EFF618-AD92-414B-9755-75FBFB5C49C7}" type="pres">
      <dgm:prSet presAssocID="{45A9E342-CE5F-4958-9B6B-28811FE9CBBA}" presName="composite" presStyleCnt="0"/>
      <dgm:spPr/>
    </dgm:pt>
    <dgm:pt modelId="{4A6E30B2-25B4-4AE2-949B-1AF09D6CD458}" type="pres">
      <dgm:prSet presAssocID="{45A9E342-CE5F-4958-9B6B-28811FE9CBB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B4F36D0-0303-4C94-AAE6-A318BCECB675}" type="pres">
      <dgm:prSet presAssocID="{45A9E342-CE5F-4958-9B6B-28811FE9CBBA}" presName="descendantText" presStyleLbl="alignAcc1" presStyleIdx="1" presStyleCnt="4">
        <dgm:presLayoutVars>
          <dgm:bulletEnabled val="1"/>
        </dgm:presLayoutVars>
      </dgm:prSet>
      <dgm:spPr/>
    </dgm:pt>
    <dgm:pt modelId="{199131D2-E316-4941-A8AC-DF49941999E9}" type="pres">
      <dgm:prSet presAssocID="{DC52C608-A1B4-47F9-8346-1FEEA0E5CD8B}" presName="sp" presStyleCnt="0"/>
      <dgm:spPr/>
    </dgm:pt>
    <dgm:pt modelId="{C608D0DD-D6AB-43BF-95B9-4DDD670666DA}" type="pres">
      <dgm:prSet presAssocID="{C30FFC3D-792F-4F9D-B35B-44D688B35A14}" presName="composite" presStyleCnt="0"/>
      <dgm:spPr/>
    </dgm:pt>
    <dgm:pt modelId="{DCA633E4-751B-4E5C-A08C-1E3B4B2E4B8D}" type="pres">
      <dgm:prSet presAssocID="{C30FFC3D-792F-4F9D-B35B-44D688B35A14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ED7A390B-6F75-4AC5-B2FF-7DB30D5CC6D2}" type="pres">
      <dgm:prSet presAssocID="{C30FFC3D-792F-4F9D-B35B-44D688B35A14}" presName="descendantText" presStyleLbl="alignAcc1" presStyleIdx="2" presStyleCnt="4" custLinFactNeighborX="361" custLinFactNeighborY="12347">
        <dgm:presLayoutVars>
          <dgm:bulletEnabled val="1"/>
        </dgm:presLayoutVars>
      </dgm:prSet>
      <dgm:spPr/>
    </dgm:pt>
    <dgm:pt modelId="{9FEEF975-1A18-4ADB-86CB-AC33EB4A97BF}" type="pres">
      <dgm:prSet presAssocID="{B4666BD7-774E-4264-A62A-EF51F7EED75D}" presName="sp" presStyleCnt="0"/>
      <dgm:spPr/>
    </dgm:pt>
    <dgm:pt modelId="{3D93E7B0-1112-4355-9BB3-8F609C060C13}" type="pres">
      <dgm:prSet presAssocID="{C418A3DC-AB54-4CE1-BB1F-15F4CE613B31}" presName="composite" presStyleCnt="0"/>
      <dgm:spPr/>
    </dgm:pt>
    <dgm:pt modelId="{4196753D-A05A-44E4-9336-666B6D34BB31}" type="pres">
      <dgm:prSet presAssocID="{C418A3DC-AB54-4CE1-BB1F-15F4CE613B31}" presName="parentText" presStyleLbl="alignNode1" presStyleIdx="3" presStyleCnt="4" custLinFactNeighborX="-7619" custLinFactNeighborY="9756">
        <dgm:presLayoutVars>
          <dgm:chMax val="1"/>
          <dgm:bulletEnabled val="1"/>
        </dgm:presLayoutVars>
      </dgm:prSet>
      <dgm:spPr/>
    </dgm:pt>
    <dgm:pt modelId="{0719B710-4BBC-46B8-A2BD-FB2387390D63}" type="pres">
      <dgm:prSet presAssocID="{C418A3DC-AB54-4CE1-BB1F-15F4CE613B3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785D40A-8A8A-4E1A-8032-808BADD50581}" type="presOf" srcId="{4779C1C6-B069-4BC8-AC3A-6991EF3BA25A}" destId="{00B550EA-7D79-4663-B6DD-18FACBE4B34A}" srcOrd="0" destOrd="1" presId="urn:microsoft.com/office/officeart/2005/8/layout/chevron2"/>
    <dgm:cxn modelId="{B7078E0D-92E5-42C0-A033-84A2CB099D47}" srcId="{62A0F0D8-65C1-448C-911D-BBFD86ECD5B4}" destId="{D7C14BB0-5DB1-4E48-8130-22BF9B603AB2}" srcOrd="0" destOrd="0" parTransId="{EA7ADE5E-286B-4404-85D0-D61D45FBD981}" sibTransId="{275F970F-7977-465A-9280-8606890D4912}"/>
    <dgm:cxn modelId="{BC592A19-65B8-4D58-A280-C8ECC76763C5}" srcId="{9DCA12A9-F39B-454E-A240-560992CA3D06}" destId="{45A9E342-CE5F-4958-9B6B-28811FE9CBBA}" srcOrd="1" destOrd="0" parTransId="{F7A14C7B-E1F6-4E02-AC9E-88CB7CC827B5}" sibTransId="{DC52C608-A1B4-47F9-8346-1FEEA0E5CD8B}"/>
    <dgm:cxn modelId="{9DA0BE37-DA91-4D03-84F1-D21F8CA6A9EF}" type="presOf" srcId="{1828FEA9-1921-40D5-BD9C-73FE01D518E8}" destId="{0719B710-4BBC-46B8-A2BD-FB2387390D63}" srcOrd="0" destOrd="0" presId="urn:microsoft.com/office/officeart/2005/8/layout/chevron2"/>
    <dgm:cxn modelId="{AB123341-20DD-4E98-84A2-ED2E9C7A0C05}" type="presOf" srcId="{F0934B35-A2A8-49D5-A3E8-AC8FB78E01D7}" destId="{DB4F36D0-0303-4C94-AAE6-A318BCECB675}" srcOrd="0" destOrd="0" presId="urn:microsoft.com/office/officeart/2005/8/layout/chevron2"/>
    <dgm:cxn modelId="{4F8CB862-0D6F-46E1-9B87-EC9B0257C4E7}" type="presOf" srcId="{62A0F0D8-65C1-448C-911D-BBFD86ECD5B4}" destId="{6F12DF58-D230-4846-948E-3DB7271F4087}" srcOrd="0" destOrd="0" presId="urn:microsoft.com/office/officeart/2005/8/layout/chevron2"/>
    <dgm:cxn modelId="{D9A5B76A-1B0F-4876-8D11-ADDEA7043E1F}" srcId="{C418A3DC-AB54-4CE1-BB1F-15F4CE613B31}" destId="{1828FEA9-1921-40D5-BD9C-73FE01D518E8}" srcOrd="0" destOrd="0" parTransId="{4DCF9016-321D-498C-8BFF-DECDA17BF17A}" sibTransId="{74C48367-CB91-4C88-B911-F8E645FE5C29}"/>
    <dgm:cxn modelId="{78119F6C-73FC-45AD-8D32-CC769307F1AC}" type="presOf" srcId="{D7C14BB0-5DB1-4E48-8130-22BF9B603AB2}" destId="{00B550EA-7D79-4663-B6DD-18FACBE4B34A}" srcOrd="0" destOrd="0" presId="urn:microsoft.com/office/officeart/2005/8/layout/chevron2"/>
    <dgm:cxn modelId="{5B35816E-91B1-43AF-A1E7-733A14063FAA}" type="presOf" srcId="{C418A3DC-AB54-4CE1-BB1F-15F4CE613B31}" destId="{4196753D-A05A-44E4-9336-666B6D34BB31}" srcOrd="0" destOrd="0" presId="urn:microsoft.com/office/officeart/2005/8/layout/chevron2"/>
    <dgm:cxn modelId="{05F2BB6E-D802-4509-8B11-8767A457F702}" srcId="{9DCA12A9-F39B-454E-A240-560992CA3D06}" destId="{62A0F0D8-65C1-448C-911D-BBFD86ECD5B4}" srcOrd="0" destOrd="0" parTransId="{26C0F99A-BB26-460E-8002-7BD5ADF3B0E1}" sibTransId="{168E7B23-5C1D-4AE0-8C13-BF0D0BA283C9}"/>
    <dgm:cxn modelId="{B577DE7B-EE23-4482-92EB-EB23BADBBE71}" type="presOf" srcId="{9DCA12A9-F39B-454E-A240-560992CA3D06}" destId="{8649B818-CFF1-4925-BCC7-367F43E33A01}" srcOrd="0" destOrd="0" presId="urn:microsoft.com/office/officeart/2005/8/layout/chevron2"/>
    <dgm:cxn modelId="{AE3F337E-F0E2-4B6A-A7F0-99F6FA7CDA62}" type="presOf" srcId="{C30FFC3D-792F-4F9D-B35B-44D688B35A14}" destId="{DCA633E4-751B-4E5C-A08C-1E3B4B2E4B8D}" srcOrd="0" destOrd="0" presId="urn:microsoft.com/office/officeart/2005/8/layout/chevron2"/>
    <dgm:cxn modelId="{175C8C86-A67D-4986-948B-6B3D93706790}" srcId="{9DCA12A9-F39B-454E-A240-560992CA3D06}" destId="{C418A3DC-AB54-4CE1-BB1F-15F4CE613B31}" srcOrd="3" destOrd="0" parTransId="{CB8CA43D-F343-4D15-9D60-3A0C226A0B06}" sibTransId="{B96A51C4-B8BC-4D52-AC7F-FBCE5724371C}"/>
    <dgm:cxn modelId="{A69D4693-9ACC-45CB-B48F-AFE3E01702AA}" srcId="{62A0F0D8-65C1-448C-911D-BBFD86ECD5B4}" destId="{4779C1C6-B069-4BC8-AC3A-6991EF3BA25A}" srcOrd="1" destOrd="0" parTransId="{7669AEC6-538C-411C-A218-46B586D01C06}" sibTransId="{9C6C2552-27BA-4F14-971A-06DEEF6B293E}"/>
    <dgm:cxn modelId="{05152E98-76E3-4B53-9281-607E4BF95560}" type="presOf" srcId="{EFC3A8D4-EE3F-447E-A747-48C7ABDC5ACA}" destId="{ED7A390B-6F75-4AC5-B2FF-7DB30D5CC6D2}" srcOrd="0" destOrd="0" presId="urn:microsoft.com/office/officeart/2005/8/layout/chevron2"/>
    <dgm:cxn modelId="{13AC3DDE-2AFF-4AB5-8F8D-4477FC5E8772}" type="presOf" srcId="{45A9E342-CE5F-4958-9B6B-28811FE9CBBA}" destId="{4A6E30B2-25B4-4AE2-949B-1AF09D6CD458}" srcOrd="0" destOrd="0" presId="urn:microsoft.com/office/officeart/2005/8/layout/chevron2"/>
    <dgm:cxn modelId="{46F2A6E2-FF1C-40ED-8A2A-CAE1D72C3A6F}" srcId="{9DCA12A9-F39B-454E-A240-560992CA3D06}" destId="{C30FFC3D-792F-4F9D-B35B-44D688B35A14}" srcOrd="2" destOrd="0" parTransId="{265FDE8B-ADB4-4411-975F-E6FCE5F3A715}" sibTransId="{B4666BD7-774E-4264-A62A-EF51F7EED75D}"/>
    <dgm:cxn modelId="{004F5BE3-B0CF-47C0-8C9B-A01E1337EF1E}" srcId="{C30FFC3D-792F-4F9D-B35B-44D688B35A14}" destId="{EFC3A8D4-EE3F-447E-A747-48C7ABDC5ACA}" srcOrd="0" destOrd="0" parTransId="{997FB039-F560-445C-A41D-4C0F6DB3EAB6}" sibTransId="{C797E23A-1790-4C04-8E8B-F9ABBE27BCA5}"/>
    <dgm:cxn modelId="{BA17A4FE-F70B-43E2-B2AA-FE1D75935A25}" srcId="{45A9E342-CE5F-4958-9B6B-28811FE9CBBA}" destId="{F0934B35-A2A8-49D5-A3E8-AC8FB78E01D7}" srcOrd="0" destOrd="0" parTransId="{C1283981-436E-485D-A37B-F61AAE9BF14C}" sibTransId="{5005E86A-9207-4DAA-85DA-3144D198C0AC}"/>
    <dgm:cxn modelId="{CAA9B291-77B3-4AF8-AD28-937D323F3EA0}" type="presParOf" srcId="{8649B818-CFF1-4925-BCC7-367F43E33A01}" destId="{77388224-D723-47C2-AF06-B9D2A879E7C6}" srcOrd="0" destOrd="0" presId="urn:microsoft.com/office/officeart/2005/8/layout/chevron2"/>
    <dgm:cxn modelId="{16EB4A41-ADE8-4D37-B9D5-17084CC8462A}" type="presParOf" srcId="{77388224-D723-47C2-AF06-B9D2A879E7C6}" destId="{6F12DF58-D230-4846-948E-3DB7271F4087}" srcOrd="0" destOrd="0" presId="urn:microsoft.com/office/officeart/2005/8/layout/chevron2"/>
    <dgm:cxn modelId="{92B4AC0B-D9CD-4A14-9222-7DDD5B446FC2}" type="presParOf" srcId="{77388224-D723-47C2-AF06-B9D2A879E7C6}" destId="{00B550EA-7D79-4663-B6DD-18FACBE4B34A}" srcOrd="1" destOrd="0" presId="urn:microsoft.com/office/officeart/2005/8/layout/chevron2"/>
    <dgm:cxn modelId="{26584D0F-188A-467F-BE6A-5B6B00770811}" type="presParOf" srcId="{8649B818-CFF1-4925-BCC7-367F43E33A01}" destId="{53CDEAC0-11C6-4702-A2DB-450C923D80FE}" srcOrd="1" destOrd="0" presId="urn:microsoft.com/office/officeart/2005/8/layout/chevron2"/>
    <dgm:cxn modelId="{49C2ECDE-5A11-43CC-8DA4-88E84259B765}" type="presParOf" srcId="{8649B818-CFF1-4925-BCC7-367F43E33A01}" destId="{08EFF618-AD92-414B-9755-75FBFB5C49C7}" srcOrd="2" destOrd="0" presId="urn:microsoft.com/office/officeart/2005/8/layout/chevron2"/>
    <dgm:cxn modelId="{951210EF-318E-44A0-83FE-79A4269018E5}" type="presParOf" srcId="{08EFF618-AD92-414B-9755-75FBFB5C49C7}" destId="{4A6E30B2-25B4-4AE2-949B-1AF09D6CD458}" srcOrd="0" destOrd="0" presId="urn:microsoft.com/office/officeart/2005/8/layout/chevron2"/>
    <dgm:cxn modelId="{50E5F3DD-75F3-4FF5-BACA-18C0676629D4}" type="presParOf" srcId="{08EFF618-AD92-414B-9755-75FBFB5C49C7}" destId="{DB4F36D0-0303-4C94-AAE6-A318BCECB675}" srcOrd="1" destOrd="0" presId="urn:microsoft.com/office/officeart/2005/8/layout/chevron2"/>
    <dgm:cxn modelId="{BF4D2DE0-0AD7-47B8-BE29-34C5364FCC1B}" type="presParOf" srcId="{8649B818-CFF1-4925-BCC7-367F43E33A01}" destId="{199131D2-E316-4941-A8AC-DF49941999E9}" srcOrd="3" destOrd="0" presId="urn:microsoft.com/office/officeart/2005/8/layout/chevron2"/>
    <dgm:cxn modelId="{0EDD9781-EFA4-47A1-BC18-2B56A7D91DAA}" type="presParOf" srcId="{8649B818-CFF1-4925-BCC7-367F43E33A01}" destId="{C608D0DD-D6AB-43BF-95B9-4DDD670666DA}" srcOrd="4" destOrd="0" presId="urn:microsoft.com/office/officeart/2005/8/layout/chevron2"/>
    <dgm:cxn modelId="{AC119D2A-D1D9-4A62-B807-C33285C7820A}" type="presParOf" srcId="{C608D0DD-D6AB-43BF-95B9-4DDD670666DA}" destId="{DCA633E4-751B-4E5C-A08C-1E3B4B2E4B8D}" srcOrd="0" destOrd="0" presId="urn:microsoft.com/office/officeart/2005/8/layout/chevron2"/>
    <dgm:cxn modelId="{4D1E67EA-48CF-4F06-888F-80F14C7A698B}" type="presParOf" srcId="{C608D0DD-D6AB-43BF-95B9-4DDD670666DA}" destId="{ED7A390B-6F75-4AC5-B2FF-7DB30D5CC6D2}" srcOrd="1" destOrd="0" presId="urn:microsoft.com/office/officeart/2005/8/layout/chevron2"/>
    <dgm:cxn modelId="{BAE02F31-9C2C-4177-9615-17B4716C721B}" type="presParOf" srcId="{8649B818-CFF1-4925-BCC7-367F43E33A01}" destId="{9FEEF975-1A18-4ADB-86CB-AC33EB4A97BF}" srcOrd="5" destOrd="0" presId="urn:microsoft.com/office/officeart/2005/8/layout/chevron2"/>
    <dgm:cxn modelId="{982544DA-C80E-4DFC-A621-C198C1E93A6E}" type="presParOf" srcId="{8649B818-CFF1-4925-BCC7-367F43E33A01}" destId="{3D93E7B0-1112-4355-9BB3-8F609C060C13}" srcOrd="6" destOrd="0" presId="urn:microsoft.com/office/officeart/2005/8/layout/chevron2"/>
    <dgm:cxn modelId="{3299F7A1-7126-4D60-860B-2ED24EFEB1F3}" type="presParOf" srcId="{3D93E7B0-1112-4355-9BB3-8F609C060C13}" destId="{4196753D-A05A-44E4-9336-666B6D34BB31}" srcOrd="0" destOrd="0" presId="urn:microsoft.com/office/officeart/2005/8/layout/chevron2"/>
    <dgm:cxn modelId="{E28E073B-AF76-440E-91B8-7915A482DE25}" type="presParOf" srcId="{3D93E7B0-1112-4355-9BB3-8F609C060C13}" destId="{0719B710-4BBC-46B8-A2BD-FB2387390D63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F6BC99A-469B-4C17-8DAD-A7F3DA407487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87859395-713D-482E-B4E7-1363F95D3870}">
      <dgm:prSet phldrT="[Text]"/>
      <dgm:spPr/>
      <dgm:t>
        <a:bodyPr/>
        <a:lstStyle/>
        <a:p>
          <a:r>
            <a:rPr lang="de-DE" dirty="0"/>
            <a:t>Meetings</a:t>
          </a:r>
        </a:p>
      </dgm:t>
    </dgm:pt>
    <dgm:pt modelId="{F45657CD-ECFC-48E1-A2DD-6CD19DE7C818}" type="parTrans" cxnId="{03697691-D1FA-4A16-8E2D-4690500F2F1E}">
      <dgm:prSet/>
      <dgm:spPr/>
      <dgm:t>
        <a:bodyPr/>
        <a:lstStyle/>
        <a:p>
          <a:endParaRPr lang="de-DE"/>
        </a:p>
      </dgm:t>
    </dgm:pt>
    <dgm:pt modelId="{3B8B044F-1F4D-407B-9196-13633A78EF56}" type="sibTrans" cxnId="{03697691-D1FA-4A16-8E2D-4690500F2F1E}">
      <dgm:prSet/>
      <dgm:spPr/>
      <dgm:t>
        <a:bodyPr/>
        <a:lstStyle/>
        <a:p>
          <a:endParaRPr lang="de-DE"/>
        </a:p>
      </dgm:t>
    </dgm:pt>
    <dgm:pt modelId="{27BFD887-4E43-4FA7-AB58-C4376B92BC9A}">
      <dgm:prSet phldrT="[Text]"/>
      <dgm:spPr/>
      <dgm:t>
        <a:bodyPr/>
        <a:lstStyle/>
        <a:p>
          <a:r>
            <a:rPr lang="de-DE" dirty="0"/>
            <a:t>Teamwork</a:t>
          </a:r>
        </a:p>
      </dgm:t>
    </dgm:pt>
    <dgm:pt modelId="{9B4C459D-9C4A-4853-B6CC-8AB82B7ED602}" type="parTrans" cxnId="{ED123316-2AC8-40F0-907D-8B9B17A92107}">
      <dgm:prSet/>
      <dgm:spPr/>
      <dgm:t>
        <a:bodyPr/>
        <a:lstStyle/>
        <a:p>
          <a:endParaRPr lang="de-DE"/>
        </a:p>
      </dgm:t>
    </dgm:pt>
    <dgm:pt modelId="{89AC2B45-3EE1-4127-B54B-32290DDE004B}" type="sibTrans" cxnId="{ED123316-2AC8-40F0-907D-8B9B17A92107}">
      <dgm:prSet/>
      <dgm:spPr/>
      <dgm:t>
        <a:bodyPr/>
        <a:lstStyle/>
        <a:p>
          <a:endParaRPr lang="de-DE"/>
        </a:p>
      </dgm:t>
    </dgm:pt>
    <dgm:pt modelId="{F98672F7-8F9F-4B3E-AED9-983D4A3A1297}">
      <dgm:prSet phldrT="[Text]"/>
      <dgm:spPr/>
      <dgm:t>
        <a:bodyPr/>
        <a:lstStyle/>
        <a:p>
          <a:r>
            <a:rPr lang="de-DE" dirty="0"/>
            <a:t>GitHub</a:t>
          </a:r>
        </a:p>
      </dgm:t>
    </dgm:pt>
    <dgm:pt modelId="{C9D9FF60-D016-4B56-8F21-7425C1F2D3AB}" type="parTrans" cxnId="{26E15C41-0A9D-464C-9D0A-EDC4F3FDBCF3}">
      <dgm:prSet/>
      <dgm:spPr/>
      <dgm:t>
        <a:bodyPr/>
        <a:lstStyle/>
        <a:p>
          <a:endParaRPr lang="de-DE"/>
        </a:p>
      </dgm:t>
    </dgm:pt>
    <dgm:pt modelId="{517A8C32-9B6B-4983-B3A9-F027F069AB10}" type="sibTrans" cxnId="{26E15C41-0A9D-464C-9D0A-EDC4F3FDBCF3}">
      <dgm:prSet/>
      <dgm:spPr/>
      <dgm:t>
        <a:bodyPr/>
        <a:lstStyle/>
        <a:p>
          <a:endParaRPr lang="de-DE"/>
        </a:p>
      </dgm:t>
    </dgm:pt>
    <dgm:pt modelId="{E4436AC8-A740-43EF-B86E-71D6FB91994B}" type="pres">
      <dgm:prSet presAssocID="{1F6BC99A-469B-4C17-8DAD-A7F3DA407487}" presName="compositeShape" presStyleCnt="0">
        <dgm:presLayoutVars>
          <dgm:chMax val="7"/>
          <dgm:dir/>
          <dgm:resizeHandles val="exact"/>
        </dgm:presLayoutVars>
      </dgm:prSet>
      <dgm:spPr/>
    </dgm:pt>
    <dgm:pt modelId="{54FC26DA-FE52-4512-9460-500F6FFBDF2D}" type="pres">
      <dgm:prSet presAssocID="{87859395-713D-482E-B4E7-1363F95D3870}" presName="circ1" presStyleLbl="vennNode1" presStyleIdx="0" presStyleCnt="3" custLinFactNeighborX="-7022" custLinFactNeighborY="-6196"/>
      <dgm:spPr/>
    </dgm:pt>
    <dgm:pt modelId="{6EB1032D-FED2-4ACD-A87E-B8EBF9068333}" type="pres">
      <dgm:prSet presAssocID="{87859395-713D-482E-B4E7-1363F95D387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FF59409-1394-4F1A-B17B-0E242565339D}" type="pres">
      <dgm:prSet presAssocID="{27BFD887-4E43-4FA7-AB58-C4376B92BC9A}" presName="circ2" presStyleLbl="vennNode1" presStyleIdx="1" presStyleCnt="3" custLinFactNeighborX="33130" custLinFactNeighborY="-24517"/>
      <dgm:spPr/>
    </dgm:pt>
    <dgm:pt modelId="{E9B08102-40EB-4114-9EA9-A431238189D9}" type="pres">
      <dgm:prSet presAssocID="{27BFD887-4E43-4FA7-AB58-C4376B92BC9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7C609C4-8836-413A-BC74-4B7FF1E0261A}" type="pres">
      <dgm:prSet presAssocID="{F98672F7-8F9F-4B3E-AED9-983D4A3A1297}" presName="circ3" presStyleLbl="vennNode1" presStyleIdx="2" presStyleCnt="3" custLinFactNeighborX="-28501" custLinFactNeighborY="-1239"/>
      <dgm:spPr/>
    </dgm:pt>
    <dgm:pt modelId="{63B75627-3A78-4EE6-B690-A372567A8510}" type="pres">
      <dgm:prSet presAssocID="{F98672F7-8F9F-4B3E-AED9-983D4A3A129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D123316-2AC8-40F0-907D-8B9B17A92107}" srcId="{1F6BC99A-469B-4C17-8DAD-A7F3DA407487}" destId="{27BFD887-4E43-4FA7-AB58-C4376B92BC9A}" srcOrd="1" destOrd="0" parTransId="{9B4C459D-9C4A-4853-B6CC-8AB82B7ED602}" sibTransId="{89AC2B45-3EE1-4127-B54B-32290DDE004B}"/>
    <dgm:cxn modelId="{0229EA25-2B1E-4A00-96E4-39EF49247E76}" type="presOf" srcId="{1F6BC99A-469B-4C17-8DAD-A7F3DA407487}" destId="{E4436AC8-A740-43EF-B86E-71D6FB91994B}" srcOrd="0" destOrd="0" presId="urn:microsoft.com/office/officeart/2005/8/layout/venn1"/>
    <dgm:cxn modelId="{97B4D628-CB09-4E3D-A331-34B200D91C48}" type="presOf" srcId="{27BFD887-4E43-4FA7-AB58-C4376B92BC9A}" destId="{E9B08102-40EB-4114-9EA9-A431238189D9}" srcOrd="1" destOrd="0" presId="urn:microsoft.com/office/officeart/2005/8/layout/venn1"/>
    <dgm:cxn modelId="{6C9BF534-D076-455A-A4C5-CFE13A3E4A67}" type="presOf" srcId="{87859395-713D-482E-B4E7-1363F95D3870}" destId="{54FC26DA-FE52-4512-9460-500F6FFBDF2D}" srcOrd="0" destOrd="0" presId="urn:microsoft.com/office/officeart/2005/8/layout/venn1"/>
    <dgm:cxn modelId="{26E15C41-0A9D-464C-9D0A-EDC4F3FDBCF3}" srcId="{1F6BC99A-469B-4C17-8DAD-A7F3DA407487}" destId="{F98672F7-8F9F-4B3E-AED9-983D4A3A1297}" srcOrd="2" destOrd="0" parTransId="{C9D9FF60-D016-4B56-8F21-7425C1F2D3AB}" sibTransId="{517A8C32-9B6B-4983-B3A9-F027F069AB10}"/>
    <dgm:cxn modelId="{0B20E647-AAF5-47D6-839E-CDF803D4D664}" type="presOf" srcId="{87859395-713D-482E-B4E7-1363F95D3870}" destId="{6EB1032D-FED2-4ACD-A87E-B8EBF9068333}" srcOrd="1" destOrd="0" presId="urn:microsoft.com/office/officeart/2005/8/layout/venn1"/>
    <dgm:cxn modelId="{03697691-D1FA-4A16-8E2D-4690500F2F1E}" srcId="{1F6BC99A-469B-4C17-8DAD-A7F3DA407487}" destId="{87859395-713D-482E-B4E7-1363F95D3870}" srcOrd="0" destOrd="0" parTransId="{F45657CD-ECFC-48E1-A2DD-6CD19DE7C818}" sibTransId="{3B8B044F-1F4D-407B-9196-13633A78EF56}"/>
    <dgm:cxn modelId="{5B0277AF-CBED-4F7F-A3D9-EEA96544B77C}" type="presOf" srcId="{F98672F7-8F9F-4B3E-AED9-983D4A3A1297}" destId="{63B75627-3A78-4EE6-B690-A372567A8510}" srcOrd="1" destOrd="0" presId="urn:microsoft.com/office/officeart/2005/8/layout/venn1"/>
    <dgm:cxn modelId="{26BE44F0-AD55-48D9-A48F-CC3F57C46A28}" type="presOf" srcId="{27BFD887-4E43-4FA7-AB58-C4376B92BC9A}" destId="{8FF59409-1394-4F1A-B17B-0E242565339D}" srcOrd="0" destOrd="0" presId="urn:microsoft.com/office/officeart/2005/8/layout/venn1"/>
    <dgm:cxn modelId="{E2E5FAF2-0993-4FF7-9453-3B4FBE87F0A0}" type="presOf" srcId="{F98672F7-8F9F-4B3E-AED9-983D4A3A1297}" destId="{E7C609C4-8836-413A-BC74-4B7FF1E0261A}" srcOrd="0" destOrd="0" presId="urn:microsoft.com/office/officeart/2005/8/layout/venn1"/>
    <dgm:cxn modelId="{503F7D3F-6954-4FD5-B0E4-4EF5D5C8DE3A}" type="presParOf" srcId="{E4436AC8-A740-43EF-B86E-71D6FB91994B}" destId="{54FC26DA-FE52-4512-9460-500F6FFBDF2D}" srcOrd="0" destOrd="0" presId="urn:microsoft.com/office/officeart/2005/8/layout/venn1"/>
    <dgm:cxn modelId="{530C89EE-EE6B-4E17-BA19-D641C0A0FC74}" type="presParOf" srcId="{E4436AC8-A740-43EF-B86E-71D6FB91994B}" destId="{6EB1032D-FED2-4ACD-A87E-B8EBF9068333}" srcOrd="1" destOrd="0" presId="urn:microsoft.com/office/officeart/2005/8/layout/venn1"/>
    <dgm:cxn modelId="{6D7B5449-89BD-4652-838B-8DE705493592}" type="presParOf" srcId="{E4436AC8-A740-43EF-B86E-71D6FB91994B}" destId="{8FF59409-1394-4F1A-B17B-0E242565339D}" srcOrd="2" destOrd="0" presId="urn:microsoft.com/office/officeart/2005/8/layout/venn1"/>
    <dgm:cxn modelId="{6F0531A2-2979-4531-BF98-730F8D922106}" type="presParOf" srcId="{E4436AC8-A740-43EF-B86E-71D6FB91994B}" destId="{E9B08102-40EB-4114-9EA9-A431238189D9}" srcOrd="3" destOrd="0" presId="urn:microsoft.com/office/officeart/2005/8/layout/venn1"/>
    <dgm:cxn modelId="{92E8949F-D576-442F-8F25-79C6C99870B4}" type="presParOf" srcId="{E4436AC8-A740-43EF-B86E-71D6FB91994B}" destId="{E7C609C4-8836-413A-BC74-4B7FF1E0261A}" srcOrd="4" destOrd="0" presId="urn:microsoft.com/office/officeart/2005/8/layout/venn1"/>
    <dgm:cxn modelId="{EA1E80B3-2335-4908-A184-D00C849CF32D}" type="presParOf" srcId="{E4436AC8-A740-43EF-B86E-71D6FB91994B}" destId="{63B75627-3A78-4EE6-B690-A372567A851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DD4134-DBC8-4D12-906D-8CF231450CA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0ADDB12-25F9-4FDA-93BB-A1F65B4BDB2A}">
      <dgm:prSet phldrT="[Text]" custT="1"/>
      <dgm:spPr/>
      <dgm:t>
        <a:bodyPr/>
        <a:lstStyle/>
        <a:p>
          <a:r>
            <a:rPr lang="de-DE" sz="2000" dirty="0"/>
            <a:t>Input </a:t>
          </a:r>
          <a:r>
            <a:rPr lang="de-DE" sz="2000" dirty="0" err="1"/>
            <a:t>image</a:t>
          </a:r>
          <a:endParaRPr lang="de-DE" sz="2000" dirty="0"/>
        </a:p>
      </dgm:t>
    </dgm:pt>
    <dgm:pt modelId="{C43E318A-C4FC-4DC0-B3A1-94809762FC5C}" type="parTrans" cxnId="{F0BF2632-CC88-4D01-9B40-FEFD4E1230B6}">
      <dgm:prSet/>
      <dgm:spPr/>
      <dgm:t>
        <a:bodyPr/>
        <a:lstStyle/>
        <a:p>
          <a:endParaRPr lang="de-DE"/>
        </a:p>
      </dgm:t>
    </dgm:pt>
    <dgm:pt modelId="{C21FF25C-CACD-4CDA-841B-873821AAEB5D}" type="sibTrans" cxnId="{F0BF2632-CC88-4D01-9B40-FEFD4E1230B6}">
      <dgm:prSet/>
      <dgm:spPr/>
      <dgm:t>
        <a:bodyPr/>
        <a:lstStyle/>
        <a:p>
          <a:endParaRPr lang="de-DE"/>
        </a:p>
      </dgm:t>
    </dgm:pt>
    <dgm:pt modelId="{72D44FE1-A9BE-4E77-BCB7-DDD52EE2DF03}">
      <dgm:prSet phldrT="[Text]" custT="1"/>
      <dgm:spPr/>
      <dgm:t>
        <a:bodyPr/>
        <a:lstStyle/>
        <a:p>
          <a:r>
            <a:rPr lang="de-DE" sz="2000" dirty="0" err="1"/>
            <a:t>Preprocessing</a:t>
          </a:r>
          <a:endParaRPr lang="de-DE" sz="2000" dirty="0"/>
        </a:p>
      </dgm:t>
    </dgm:pt>
    <dgm:pt modelId="{A29F5BD7-283D-4455-8F31-B097A37755F9}" type="parTrans" cxnId="{FE8583D1-6D6D-45CA-8B28-1AD376EC7B11}">
      <dgm:prSet/>
      <dgm:spPr/>
      <dgm:t>
        <a:bodyPr/>
        <a:lstStyle/>
        <a:p>
          <a:endParaRPr lang="de-DE"/>
        </a:p>
      </dgm:t>
    </dgm:pt>
    <dgm:pt modelId="{53BB798E-B39D-44E0-AF1F-8822F9371EE9}" type="sibTrans" cxnId="{FE8583D1-6D6D-45CA-8B28-1AD376EC7B11}">
      <dgm:prSet/>
      <dgm:spPr/>
      <dgm:t>
        <a:bodyPr/>
        <a:lstStyle/>
        <a:p>
          <a:endParaRPr lang="de-DE"/>
        </a:p>
      </dgm:t>
    </dgm:pt>
    <dgm:pt modelId="{92F3A116-8D7A-4186-8D51-30577113D90D}">
      <dgm:prSet phldrT="[Text]" custT="1"/>
      <dgm:spPr/>
      <dgm:t>
        <a:bodyPr/>
        <a:lstStyle/>
        <a:p>
          <a:r>
            <a:rPr lang="de-DE" sz="2000" dirty="0"/>
            <a:t>Otsu </a:t>
          </a:r>
          <a:r>
            <a:rPr lang="de-DE" sz="2000" dirty="0" err="1"/>
            <a:t>Thresholding</a:t>
          </a:r>
          <a:endParaRPr lang="de-DE" sz="2000" dirty="0"/>
        </a:p>
      </dgm:t>
    </dgm:pt>
    <dgm:pt modelId="{7D27AB7C-64DF-4024-93E7-9BEDAFDCD3B1}" type="parTrans" cxnId="{DEC8088B-9E2E-46E4-92BA-857B225052AE}">
      <dgm:prSet/>
      <dgm:spPr/>
      <dgm:t>
        <a:bodyPr/>
        <a:lstStyle/>
        <a:p>
          <a:endParaRPr lang="de-DE"/>
        </a:p>
      </dgm:t>
    </dgm:pt>
    <dgm:pt modelId="{291A75BD-F26D-4D0E-8627-717CA213EF64}" type="sibTrans" cxnId="{DEC8088B-9E2E-46E4-92BA-857B225052AE}">
      <dgm:prSet/>
      <dgm:spPr/>
      <dgm:t>
        <a:bodyPr/>
        <a:lstStyle/>
        <a:p>
          <a:endParaRPr lang="de-DE"/>
        </a:p>
      </dgm:t>
    </dgm:pt>
    <dgm:pt modelId="{819AC305-273C-45D6-B6AF-49DC938757DF}">
      <dgm:prSet phldrT="[Text]" custT="1"/>
      <dgm:spPr/>
      <dgm:t>
        <a:bodyPr/>
        <a:lstStyle/>
        <a:p>
          <a:r>
            <a:rPr lang="de-DE" sz="2000" dirty="0" err="1"/>
            <a:t>Dice</a:t>
          </a:r>
          <a:r>
            <a:rPr lang="de-DE" sz="2000" dirty="0"/>
            <a:t> Score</a:t>
          </a:r>
        </a:p>
      </dgm:t>
    </dgm:pt>
    <dgm:pt modelId="{00DE8717-379B-42F9-93EA-0FBB71FB08C5}" type="parTrans" cxnId="{F7C5A577-253F-4FEA-A71A-F5CDE83730BE}">
      <dgm:prSet/>
      <dgm:spPr/>
      <dgm:t>
        <a:bodyPr/>
        <a:lstStyle/>
        <a:p>
          <a:endParaRPr lang="de-DE"/>
        </a:p>
      </dgm:t>
    </dgm:pt>
    <dgm:pt modelId="{C984EA71-22DF-4460-975B-EEFD7980C061}" type="sibTrans" cxnId="{F7C5A577-253F-4FEA-A71A-F5CDE83730BE}">
      <dgm:prSet/>
      <dgm:spPr/>
      <dgm:t>
        <a:bodyPr/>
        <a:lstStyle/>
        <a:p>
          <a:endParaRPr lang="de-DE"/>
        </a:p>
      </dgm:t>
    </dgm:pt>
    <dgm:pt modelId="{7A1C80B7-70B8-46BE-9633-FAC027AF2E43}" type="pres">
      <dgm:prSet presAssocID="{DEDD4134-DBC8-4D12-906D-8CF231450CAF}" presName="Name0" presStyleCnt="0">
        <dgm:presLayoutVars>
          <dgm:dir/>
          <dgm:resizeHandles val="exact"/>
        </dgm:presLayoutVars>
      </dgm:prSet>
      <dgm:spPr/>
    </dgm:pt>
    <dgm:pt modelId="{D7544159-828A-45B2-A110-F24D6EE9E3D9}" type="pres">
      <dgm:prSet presAssocID="{DEDD4134-DBC8-4D12-906D-8CF231450CAF}" presName="arrow" presStyleLbl="bgShp" presStyleIdx="0" presStyleCnt="1" custLinFactNeighborY="-98"/>
      <dgm:spPr/>
    </dgm:pt>
    <dgm:pt modelId="{3B29791E-F815-43E4-9BD6-2F2E7FB7FE94}" type="pres">
      <dgm:prSet presAssocID="{DEDD4134-DBC8-4D12-906D-8CF231450CAF}" presName="points" presStyleCnt="0"/>
      <dgm:spPr/>
    </dgm:pt>
    <dgm:pt modelId="{50F8B192-2F5C-49E3-9B1E-A8298DD05D95}" type="pres">
      <dgm:prSet presAssocID="{D0ADDB12-25F9-4FDA-93BB-A1F65B4BDB2A}" presName="compositeA" presStyleCnt="0"/>
      <dgm:spPr/>
    </dgm:pt>
    <dgm:pt modelId="{155853FE-D1CD-4674-87CC-002E73132095}" type="pres">
      <dgm:prSet presAssocID="{D0ADDB12-25F9-4FDA-93BB-A1F65B4BDB2A}" presName="textA" presStyleLbl="revTx" presStyleIdx="0" presStyleCnt="4">
        <dgm:presLayoutVars>
          <dgm:bulletEnabled val="1"/>
        </dgm:presLayoutVars>
      </dgm:prSet>
      <dgm:spPr/>
    </dgm:pt>
    <dgm:pt modelId="{A6FB4CFF-530C-43A2-ABC6-7CB748E9C721}" type="pres">
      <dgm:prSet presAssocID="{D0ADDB12-25F9-4FDA-93BB-A1F65B4BDB2A}" presName="circleA" presStyleLbl="node1" presStyleIdx="0" presStyleCnt="4"/>
      <dgm:spPr/>
    </dgm:pt>
    <dgm:pt modelId="{99AF1F63-012F-4032-B6F7-FA237C7FFEEB}" type="pres">
      <dgm:prSet presAssocID="{D0ADDB12-25F9-4FDA-93BB-A1F65B4BDB2A}" presName="spaceA" presStyleCnt="0"/>
      <dgm:spPr/>
    </dgm:pt>
    <dgm:pt modelId="{23907DFC-C27A-4D52-B962-13A6EF4E38DD}" type="pres">
      <dgm:prSet presAssocID="{C21FF25C-CACD-4CDA-841B-873821AAEB5D}" presName="space" presStyleCnt="0"/>
      <dgm:spPr/>
    </dgm:pt>
    <dgm:pt modelId="{D48A9D58-0BBC-46BB-B172-A84F14C5736E}" type="pres">
      <dgm:prSet presAssocID="{72D44FE1-A9BE-4E77-BCB7-DDD52EE2DF03}" presName="compositeB" presStyleCnt="0"/>
      <dgm:spPr/>
    </dgm:pt>
    <dgm:pt modelId="{68D1E3F1-9C8D-41E4-9795-703F345DF514}" type="pres">
      <dgm:prSet presAssocID="{72D44FE1-A9BE-4E77-BCB7-DDD52EE2DF03}" presName="textB" presStyleLbl="revTx" presStyleIdx="1" presStyleCnt="4" custScaleX="161089">
        <dgm:presLayoutVars>
          <dgm:bulletEnabled val="1"/>
        </dgm:presLayoutVars>
      </dgm:prSet>
      <dgm:spPr/>
    </dgm:pt>
    <dgm:pt modelId="{D8D74DBF-6362-4217-828E-9666C58DFE39}" type="pres">
      <dgm:prSet presAssocID="{72D44FE1-A9BE-4E77-BCB7-DDD52EE2DF03}" presName="circleB" presStyleLbl="node1" presStyleIdx="1" presStyleCnt="4"/>
      <dgm:spPr/>
    </dgm:pt>
    <dgm:pt modelId="{B4D98B5D-2615-43FA-BAC4-FC63DB28123B}" type="pres">
      <dgm:prSet presAssocID="{72D44FE1-A9BE-4E77-BCB7-DDD52EE2DF03}" presName="spaceB" presStyleCnt="0"/>
      <dgm:spPr/>
    </dgm:pt>
    <dgm:pt modelId="{CE5E1B4D-2526-428A-8172-1B35DD7148E6}" type="pres">
      <dgm:prSet presAssocID="{53BB798E-B39D-44E0-AF1F-8822F9371EE9}" presName="space" presStyleCnt="0"/>
      <dgm:spPr/>
    </dgm:pt>
    <dgm:pt modelId="{810590A1-DD33-4988-9179-C6CBE6BB369A}" type="pres">
      <dgm:prSet presAssocID="{92F3A116-8D7A-4186-8D51-30577113D90D}" presName="compositeA" presStyleCnt="0"/>
      <dgm:spPr/>
    </dgm:pt>
    <dgm:pt modelId="{E80573A9-4C6F-467C-9D36-118DCAC3CA43}" type="pres">
      <dgm:prSet presAssocID="{92F3A116-8D7A-4186-8D51-30577113D90D}" presName="textA" presStyleLbl="revTx" presStyleIdx="2" presStyleCnt="4" custScaleX="169068">
        <dgm:presLayoutVars>
          <dgm:bulletEnabled val="1"/>
        </dgm:presLayoutVars>
      </dgm:prSet>
      <dgm:spPr/>
    </dgm:pt>
    <dgm:pt modelId="{A2136435-4EDF-4183-9121-B3F1A622AC99}" type="pres">
      <dgm:prSet presAssocID="{92F3A116-8D7A-4186-8D51-30577113D90D}" presName="circleA" presStyleLbl="node1" presStyleIdx="2" presStyleCnt="4"/>
      <dgm:spPr/>
    </dgm:pt>
    <dgm:pt modelId="{09A03C76-02C4-4C4F-B617-EA4BB5BC6272}" type="pres">
      <dgm:prSet presAssocID="{92F3A116-8D7A-4186-8D51-30577113D90D}" presName="spaceA" presStyleCnt="0"/>
      <dgm:spPr/>
    </dgm:pt>
    <dgm:pt modelId="{E01098A6-0591-42BE-ADE4-D6527C8DF04C}" type="pres">
      <dgm:prSet presAssocID="{291A75BD-F26D-4D0E-8627-717CA213EF64}" presName="space" presStyleCnt="0"/>
      <dgm:spPr/>
    </dgm:pt>
    <dgm:pt modelId="{5B25C526-2B26-4D82-AC2D-1760A74F951E}" type="pres">
      <dgm:prSet presAssocID="{819AC305-273C-45D6-B6AF-49DC938757DF}" presName="compositeB" presStyleCnt="0"/>
      <dgm:spPr/>
    </dgm:pt>
    <dgm:pt modelId="{17FD59A5-7F29-430A-88BC-EC653A1F1196}" type="pres">
      <dgm:prSet presAssocID="{819AC305-273C-45D6-B6AF-49DC938757DF}" presName="textB" presStyleLbl="revTx" presStyleIdx="3" presStyleCnt="4" custScaleX="172868">
        <dgm:presLayoutVars>
          <dgm:bulletEnabled val="1"/>
        </dgm:presLayoutVars>
      </dgm:prSet>
      <dgm:spPr/>
    </dgm:pt>
    <dgm:pt modelId="{A8A9A628-B5B3-4FEB-8B28-A883AC06D453}" type="pres">
      <dgm:prSet presAssocID="{819AC305-273C-45D6-B6AF-49DC938757DF}" presName="circleB" presStyleLbl="node1" presStyleIdx="3" presStyleCnt="4"/>
      <dgm:spPr/>
    </dgm:pt>
    <dgm:pt modelId="{5DC3A868-D998-41B8-96F2-065AB78FF3EF}" type="pres">
      <dgm:prSet presAssocID="{819AC305-273C-45D6-B6AF-49DC938757DF}" presName="spaceB" presStyleCnt="0"/>
      <dgm:spPr/>
    </dgm:pt>
  </dgm:ptLst>
  <dgm:cxnLst>
    <dgm:cxn modelId="{F0BF2632-CC88-4D01-9B40-FEFD4E1230B6}" srcId="{DEDD4134-DBC8-4D12-906D-8CF231450CAF}" destId="{D0ADDB12-25F9-4FDA-93BB-A1F65B4BDB2A}" srcOrd="0" destOrd="0" parTransId="{C43E318A-C4FC-4DC0-B3A1-94809762FC5C}" sibTransId="{C21FF25C-CACD-4CDA-841B-873821AAEB5D}"/>
    <dgm:cxn modelId="{C6C51A6E-93BC-47B3-9A49-610CF4296954}" type="presOf" srcId="{72D44FE1-A9BE-4E77-BCB7-DDD52EE2DF03}" destId="{68D1E3F1-9C8D-41E4-9795-703F345DF514}" srcOrd="0" destOrd="0" presId="urn:microsoft.com/office/officeart/2005/8/layout/hProcess11"/>
    <dgm:cxn modelId="{B4C2A34E-D7C2-477D-8A0F-11F36C19BAE6}" type="presOf" srcId="{DEDD4134-DBC8-4D12-906D-8CF231450CAF}" destId="{7A1C80B7-70B8-46BE-9633-FAC027AF2E43}" srcOrd="0" destOrd="0" presId="urn:microsoft.com/office/officeart/2005/8/layout/hProcess11"/>
    <dgm:cxn modelId="{F7C5A577-253F-4FEA-A71A-F5CDE83730BE}" srcId="{DEDD4134-DBC8-4D12-906D-8CF231450CAF}" destId="{819AC305-273C-45D6-B6AF-49DC938757DF}" srcOrd="3" destOrd="0" parTransId="{00DE8717-379B-42F9-93EA-0FBB71FB08C5}" sibTransId="{C984EA71-22DF-4460-975B-EEFD7980C061}"/>
    <dgm:cxn modelId="{DEC8088B-9E2E-46E4-92BA-857B225052AE}" srcId="{DEDD4134-DBC8-4D12-906D-8CF231450CAF}" destId="{92F3A116-8D7A-4186-8D51-30577113D90D}" srcOrd="2" destOrd="0" parTransId="{7D27AB7C-64DF-4024-93E7-9BEDAFDCD3B1}" sibTransId="{291A75BD-F26D-4D0E-8627-717CA213EF64}"/>
    <dgm:cxn modelId="{99A83BB9-4AB1-4E02-8F76-2A0A1EF06A45}" type="presOf" srcId="{819AC305-273C-45D6-B6AF-49DC938757DF}" destId="{17FD59A5-7F29-430A-88BC-EC653A1F1196}" srcOrd="0" destOrd="0" presId="urn:microsoft.com/office/officeart/2005/8/layout/hProcess11"/>
    <dgm:cxn modelId="{FE8583D1-6D6D-45CA-8B28-1AD376EC7B11}" srcId="{DEDD4134-DBC8-4D12-906D-8CF231450CAF}" destId="{72D44FE1-A9BE-4E77-BCB7-DDD52EE2DF03}" srcOrd="1" destOrd="0" parTransId="{A29F5BD7-283D-4455-8F31-B097A37755F9}" sibTransId="{53BB798E-B39D-44E0-AF1F-8822F9371EE9}"/>
    <dgm:cxn modelId="{6E12B1D1-AFA0-49CD-B3B4-9C518FE49034}" type="presOf" srcId="{D0ADDB12-25F9-4FDA-93BB-A1F65B4BDB2A}" destId="{155853FE-D1CD-4674-87CC-002E73132095}" srcOrd="0" destOrd="0" presId="urn:microsoft.com/office/officeart/2005/8/layout/hProcess11"/>
    <dgm:cxn modelId="{B43996E1-978F-4B66-A917-B462E09F3BA5}" type="presOf" srcId="{92F3A116-8D7A-4186-8D51-30577113D90D}" destId="{E80573A9-4C6F-467C-9D36-118DCAC3CA43}" srcOrd="0" destOrd="0" presId="urn:microsoft.com/office/officeart/2005/8/layout/hProcess11"/>
    <dgm:cxn modelId="{75F0DE49-C191-4D53-912C-005C72DB2FB8}" type="presParOf" srcId="{7A1C80B7-70B8-46BE-9633-FAC027AF2E43}" destId="{D7544159-828A-45B2-A110-F24D6EE9E3D9}" srcOrd="0" destOrd="0" presId="urn:microsoft.com/office/officeart/2005/8/layout/hProcess11"/>
    <dgm:cxn modelId="{5B56CF1A-4A09-4F7B-9D41-1614C58AF722}" type="presParOf" srcId="{7A1C80B7-70B8-46BE-9633-FAC027AF2E43}" destId="{3B29791E-F815-43E4-9BD6-2F2E7FB7FE94}" srcOrd="1" destOrd="0" presId="urn:microsoft.com/office/officeart/2005/8/layout/hProcess11"/>
    <dgm:cxn modelId="{9A906C07-1B21-4A16-8A33-EEDF3D21DB6A}" type="presParOf" srcId="{3B29791E-F815-43E4-9BD6-2F2E7FB7FE94}" destId="{50F8B192-2F5C-49E3-9B1E-A8298DD05D95}" srcOrd="0" destOrd="0" presId="urn:microsoft.com/office/officeart/2005/8/layout/hProcess11"/>
    <dgm:cxn modelId="{6CCD71A0-58B5-48F6-9697-07D46A881AA0}" type="presParOf" srcId="{50F8B192-2F5C-49E3-9B1E-A8298DD05D95}" destId="{155853FE-D1CD-4674-87CC-002E73132095}" srcOrd="0" destOrd="0" presId="urn:microsoft.com/office/officeart/2005/8/layout/hProcess11"/>
    <dgm:cxn modelId="{60F98BFA-2A79-4D25-B99F-3C717F651BE5}" type="presParOf" srcId="{50F8B192-2F5C-49E3-9B1E-A8298DD05D95}" destId="{A6FB4CFF-530C-43A2-ABC6-7CB748E9C721}" srcOrd="1" destOrd="0" presId="urn:microsoft.com/office/officeart/2005/8/layout/hProcess11"/>
    <dgm:cxn modelId="{6AC2EAF2-96DD-4785-80D1-6395A4E74554}" type="presParOf" srcId="{50F8B192-2F5C-49E3-9B1E-A8298DD05D95}" destId="{99AF1F63-012F-4032-B6F7-FA237C7FFEEB}" srcOrd="2" destOrd="0" presId="urn:microsoft.com/office/officeart/2005/8/layout/hProcess11"/>
    <dgm:cxn modelId="{63CF0227-6BAF-4978-AE6F-EF7CCBB518F9}" type="presParOf" srcId="{3B29791E-F815-43E4-9BD6-2F2E7FB7FE94}" destId="{23907DFC-C27A-4D52-B962-13A6EF4E38DD}" srcOrd="1" destOrd="0" presId="urn:microsoft.com/office/officeart/2005/8/layout/hProcess11"/>
    <dgm:cxn modelId="{C32EF88C-66B0-4708-AE4B-D88E64733B7D}" type="presParOf" srcId="{3B29791E-F815-43E4-9BD6-2F2E7FB7FE94}" destId="{D48A9D58-0BBC-46BB-B172-A84F14C5736E}" srcOrd="2" destOrd="0" presId="urn:microsoft.com/office/officeart/2005/8/layout/hProcess11"/>
    <dgm:cxn modelId="{1DB8EE53-28D1-48D2-B1BD-3534DEDB806F}" type="presParOf" srcId="{D48A9D58-0BBC-46BB-B172-A84F14C5736E}" destId="{68D1E3F1-9C8D-41E4-9795-703F345DF514}" srcOrd="0" destOrd="0" presId="urn:microsoft.com/office/officeart/2005/8/layout/hProcess11"/>
    <dgm:cxn modelId="{2703AB2D-E731-47C2-9400-CCEEB59EBEB8}" type="presParOf" srcId="{D48A9D58-0BBC-46BB-B172-A84F14C5736E}" destId="{D8D74DBF-6362-4217-828E-9666C58DFE39}" srcOrd="1" destOrd="0" presId="urn:microsoft.com/office/officeart/2005/8/layout/hProcess11"/>
    <dgm:cxn modelId="{7DD5BD6C-B2A5-4E36-A2B4-EEA6A30BEED6}" type="presParOf" srcId="{D48A9D58-0BBC-46BB-B172-A84F14C5736E}" destId="{B4D98B5D-2615-43FA-BAC4-FC63DB28123B}" srcOrd="2" destOrd="0" presId="urn:microsoft.com/office/officeart/2005/8/layout/hProcess11"/>
    <dgm:cxn modelId="{C9E072E3-6BC8-4F25-80B5-F8D74A0B281F}" type="presParOf" srcId="{3B29791E-F815-43E4-9BD6-2F2E7FB7FE94}" destId="{CE5E1B4D-2526-428A-8172-1B35DD7148E6}" srcOrd="3" destOrd="0" presId="urn:microsoft.com/office/officeart/2005/8/layout/hProcess11"/>
    <dgm:cxn modelId="{20F8BD87-4193-464B-BBED-7246FE2DC806}" type="presParOf" srcId="{3B29791E-F815-43E4-9BD6-2F2E7FB7FE94}" destId="{810590A1-DD33-4988-9179-C6CBE6BB369A}" srcOrd="4" destOrd="0" presId="urn:microsoft.com/office/officeart/2005/8/layout/hProcess11"/>
    <dgm:cxn modelId="{1C799487-77B3-499C-9FB0-FDC7C6A20960}" type="presParOf" srcId="{810590A1-DD33-4988-9179-C6CBE6BB369A}" destId="{E80573A9-4C6F-467C-9D36-118DCAC3CA43}" srcOrd="0" destOrd="0" presId="urn:microsoft.com/office/officeart/2005/8/layout/hProcess11"/>
    <dgm:cxn modelId="{93DF93BD-5AEF-4CF7-BD72-BD92D154298E}" type="presParOf" srcId="{810590A1-DD33-4988-9179-C6CBE6BB369A}" destId="{A2136435-4EDF-4183-9121-B3F1A622AC99}" srcOrd="1" destOrd="0" presId="urn:microsoft.com/office/officeart/2005/8/layout/hProcess11"/>
    <dgm:cxn modelId="{B3AD799B-6D63-4B13-989C-3E85CB533058}" type="presParOf" srcId="{810590A1-DD33-4988-9179-C6CBE6BB369A}" destId="{09A03C76-02C4-4C4F-B617-EA4BB5BC6272}" srcOrd="2" destOrd="0" presId="urn:microsoft.com/office/officeart/2005/8/layout/hProcess11"/>
    <dgm:cxn modelId="{9C7FAF71-2463-4B22-9A9D-C65563A22B24}" type="presParOf" srcId="{3B29791E-F815-43E4-9BD6-2F2E7FB7FE94}" destId="{E01098A6-0591-42BE-ADE4-D6527C8DF04C}" srcOrd="5" destOrd="0" presId="urn:microsoft.com/office/officeart/2005/8/layout/hProcess11"/>
    <dgm:cxn modelId="{5EEC0F73-3073-4FA3-B026-1EEBC4B8C52C}" type="presParOf" srcId="{3B29791E-F815-43E4-9BD6-2F2E7FB7FE94}" destId="{5B25C526-2B26-4D82-AC2D-1760A74F951E}" srcOrd="6" destOrd="0" presId="urn:microsoft.com/office/officeart/2005/8/layout/hProcess11"/>
    <dgm:cxn modelId="{21D5D7F2-6B95-430C-813A-7DDD5D9C7FFF}" type="presParOf" srcId="{5B25C526-2B26-4D82-AC2D-1760A74F951E}" destId="{17FD59A5-7F29-430A-88BC-EC653A1F1196}" srcOrd="0" destOrd="0" presId="urn:microsoft.com/office/officeart/2005/8/layout/hProcess11"/>
    <dgm:cxn modelId="{8AFDBB19-5F0C-4FED-9706-89AB5389282C}" type="presParOf" srcId="{5B25C526-2B26-4D82-AC2D-1760A74F951E}" destId="{A8A9A628-B5B3-4FEB-8B28-A883AC06D453}" srcOrd="1" destOrd="0" presId="urn:microsoft.com/office/officeart/2005/8/layout/hProcess11"/>
    <dgm:cxn modelId="{564CDA28-FAC4-4251-AFF9-C4E57BD16D67}" type="presParOf" srcId="{5B25C526-2B26-4D82-AC2D-1760A74F951E}" destId="{5DC3A868-D998-41B8-96F2-065AB78FF3E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99CF0F-DB44-4F5C-826D-52BDA2950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FF905F-1DDD-4981-90B5-E8F66C64810D}">
      <dgm:prSet phldrT="[Text]" custT="1"/>
      <dgm:spPr/>
      <dgm:t>
        <a:bodyPr/>
        <a:lstStyle/>
        <a:p>
          <a:endParaRPr lang="de-DE" sz="1800" dirty="0"/>
        </a:p>
      </dgm:t>
    </dgm:pt>
    <dgm:pt modelId="{6FF0A34B-8825-4371-8027-E4A696C105E2}" type="parTrans" cxnId="{0A48F021-9C43-4B18-88E0-7B519795B1A2}">
      <dgm:prSet/>
      <dgm:spPr/>
      <dgm:t>
        <a:bodyPr/>
        <a:lstStyle/>
        <a:p>
          <a:endParaRPr lang="de-DE"/>
        </a:p>
      </dgm:t>
    </dgm:pt>
    <dgm:pt modelId="{36C8A7FE-6DDD-4976-8AB0-0BFCCA1AF593}" type="sibTrans" cxnId="{0A48F021-9C43-4B18-88E0-7B519795B1A2}">
      <dgm:prSet/>
      <dgm:spPr>
        <a:noFill/>
      </dgm:spPr>
      <dgm:t>
        <a:bodyPr/>
        <a:lstStyle/>
        <a:p>
          <a:endParaRPr lang="de-DE"/>
        </a:p>
      </dgm:t>
    </dgm:pt>
    <dgm:pt modelId="{9C0D9320-92FA-4E72-AD4A-17216AC9B9A4}">
      <dgm:prSet phldrT="[Text]" custT="1"/>
      <dgm:spPr/>
      <dgm:t>
        <a:bodyPr/>
        <a:lstStyle/>
        <a:p>
          <a:r>
            <a:rPr lang="de-DE" sz="800" dirty="0"/>
            <a:t> </a:t>
          </a:r>
        </a:p>
      </dgm:t>
    </dgm:pt>
    <dgm:pt modelId="{C12D75C8-1FCA-423A-9CDA-8A1157CF1619}" type="sibTrans" cxnId="{C76A4F9F-38A6-4CBC-909B-0D37BFC0E0A2}">
      <dgm:prSet/>
      <dgm:spPr/>
      <dgm:t>
        <a:bodyPr/>
        <a:lstStyle/>
        <a:p>
          <a:endParaRPr lang="de-DE"/>
        </a:p>
      </dgm:t>
    </dgm:pt>
    <dgm:pt modelId="{691A2A56-8101-4E20-A0A8-DD47BC789F15}" type="parTrans" cxnId="{C76A4F9F-38A6-4CBC-909B-0D37BFC0E0A2}">
      <dgm:prSet/>
      <dgm:spPr/>
      <dgm:t>
        <a:bodyPr/>
        <a:lstStyle/>
        <a:p>
          <a:endParaRPr lang="de-DE"/>
        </a:p>
      </dgm:t>
    </dgm:pt>
    <dgm:pt modelId="{2A852B5E-126F-412C-A7E7-1880BBAB1A39}" type="pres">
      <dgm:prSet presAssocID="{4199CF0F-DB44-4F5C-826D-52BDA2950C02}" presName="Name0" presStyleCnt="0">
        <dgm:presLayoutVars>
          <dgm:dir/>
          <dgm:resizeHandles val="exact"/>
        </dgm:presLayoutVars>
      </dgm:prSet>
      <dgm:spPr/>
    </dgm:pt>
    <dgm:pt modelId="{E1981AA3-72E6-4B8B-A534-1FA6119E964A}" type="pres">
      <dgm:prSet presAssocID="{A7FF905F-1DDD-4981-90B5-E8F66C64810D}" presName="node" presStyleLbl="node1" presStyleIdx="0" presStyleCnt="2" custScaleX="127311" custScaleY="133258" custLinFactNeighborX="-38" custLinFactNeighborY="-5486">
        <dgm:presLayoutVars>
          <dgm:bulletEnabled val="1"/>
        </dgm:presLayoutVars>
      </dgm:prSet>
      <dgm:spPr/>
    </dgm:pt>
    <dgm:pt modelId="{57F3BC20-B9B0-445C-9CBF-CCB3D1E68B65}" type="pres">
      <dgm:prSet presAssocID="{36C8A7FE-6DDD-4976-8AB0-0BFCCA1AF593}" presName="sibTrans" presStyleLbl="sibTrans2D1" presStyleIdx="0" presStyleCnt="1"/>
      <dgm:spPr/>
    </dgm:pt>
    <dgm:pt modelId="{080039CE-546F-4FCB-B4F1-EE9486314449}" type="pres">
      <dgm:prSet presAssocID="{36C8A7FE-6DDD-4976-8AB0-0BFCCA1AF593}" presName="connectorText" presStyleLbl="sibTrans2D1" presStyleIdx="0" presStyleCnt="1"/>
      <dgm:spPr/>
    </dgm:pt>
    <dgm:pt modelId="{1F05D052-F273-4C35-A4A2-71BE0D64139E}" type="pres">
      <dgm:prSet presAssocID="{9C0D9320-92FA-4E72-AD4A-17216AC9B9A4}" presName="node" presStyleLbl="node1" presStyleIdx="1" presStyleCnt="2" custScaleX="131201" custScaleY="133818" custLinFactNeighborX="-10068" custLinFactNeighborY="-5206">
        <dgm:presLayoutVars>
          <dgm:bulletEnabled val="1"/>
        </dgm:presLayoutVars>
      </dgm:prSet>
      <dgm:spPr/>
    </dgm:pt>
  </dgm:ptLst>
  <dgm:cxnLst>
    <dgm:cxn modelId="{0A330D21-DCBA-43E1-B568-611E4E3872D0}" type="presOf" srcId="{9C0D9320-92FA-4E72-AD4A-17216AC9B9A4}" destId="{1F05D052-F273-4C35-A4A2-71BE0D64139E}" srcOrd="0" destOrd="0" presId="urn:microsoft.com/office/officeart/2005/8/layout/process1"/>
    <dgm:cxn modelId="{0A48F021-9C43-4B18-88E0-7B519795B1A2}" srcId="{4199CF0F-DB44-4F5C-826D-52BDA2950C02}" destId="{A7FF905F-1DDD-4981-90B5-E8F66C64810D}" srcOrd="0" destOrd="0" parTransId="{6FF0A34B-8825-4371-8027-E4A696C105E2}" sibTransId="{36C8A7FE-6DDD-4976-8AB0-0BFCCA1AF593}"/>
    <dgm:cxn modelId="{C76A4F9F-38A6-4CBC-909B-0D37BFC0E0A2}" srcId="{4199CF0F-DB44-4F5C-826D-52BDA2950C02}" destId="{9C0D9320-92FA-4E72-AD4A-17216AC9B9A4}" srcOrd="1" destOrd="0" parTransId="{691A2A56-8101-4E20-A0A8-DD47BC789F15}" sibTransId="{C12D75C8-1FCA-423A-9CDA-8A1157CF1619}"/>
    <dgm:cxn modelId="{45A07FD9-5180-47FB-A3FB-B86B1FA8B734}" type="presOf" srcId="{36C8A7FE-6DDD-4976-8AB0-0BFCCA1AF593}" destId="{57F3BC20-B9B0-445C-9CBF-CCB3D1E68B65}" srcOrd="0" destOrd="0" presId="urn:microsoft.com/office/officeart/2005/8/layout/process1"/>
    <dgm:cxn modelId="{F758BDDF-95BB-484B-95F3-480B9C701BDF}" type="presOf" srcId="{36C8A7FE-6DDD-4976-8AB0-0BFCCA1AF593}" destId="{080039CE-546F-4FCB-B4F1-EE9486314449}" srcOrd="1" destOrd="0" presId="urn:microsoft.com/office/officeart/2005/8/layout/process1"/>
    <dgm:cxn modelId="{2F9E60ED-BE54-4309-BE37-31EEECC765C1}" type="presOf" srcId="{4199CF0F-DB44-4F5C-826D-52BDA2950C02}" destId="{2A852B5E-126F-412C-A7E7-1880BBAB1A39}" srcOrd="0" destOrd="0" presId="urn:microsoft.com/office/officeart/2005/8/layout/process1"/>
    <dgm:cxn modelId="{D3CE86F1-6F69-4005-BA47-C330FE4644DA}" type="presOf" srcId="{A7FF905F-1DDD-4981-90B5-E8F66C64810D}" destId="{E1981AA3-72E6-4B8B-A534-1FA6119E964A}" srcOrd="0" destOrd="0" presId="urn:microsoft.com/office/officeart/2005/8/layout/process1"/>
    <dgm:cxn modelId="{ECCB4158-70C2-4A3A-80B8-2C821DB39780}" type="presParOf" srcId="{2A852B5E-126F-412C-A7E7-1880BBAB1A39}" destId="{E1981AA3-72E6-4B8B-A534-1FA6119E964A}" srcOrd="0" destOrd="0" presId="urn:microsoft.com/office/officeart/2005/8/layout/process1"/>
    <dgm:cxn modelId="{90EDB693-F977-4D81-A9D7-55CA4355CB5C}" type="presParOf" srcId="{2A852B5E-126F-412C-A7E7-1880BBAB1A39}" destId="{57F3BC20-B9B0-445C-9CBF-CCB3D1E68B65}" srcOrd="1" destOrd="0" presId="urn:microsoft.com/office/officeart/2005/8/layout/process1"/>
    <dgm:cxn modelId="{3709014F-AF02-47B2-B5AD-4274C8852F48}" type="presParOf" srcId="{57F3BC20-B9B0-445C-9CBF-CCB3D1E68B65}" destId="{080039CE-546F-4FCB-B4F1-EE9486314449}" srcOrd="0" destOrd="0" presId="urn:microsoft.com/office/officeart/2005/8/layout/process1"/>
    <dgm:cxn modelId="{F2856757-6D1D-431E-9F05-3D2D25655BD4}" type="presParOf" srcId="{2A852B5E-126F-412C-A7E7-1880BBAB1A39}" destId="{1F05D052-F273-4C35-A4A2-71BE0D64139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6E015D7E-4FF4-4110-B369-FF9203A9FC95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"/>
                  </m:oMathParaPr>
                  <m:oMath xmlns:m="http://schemas.openxmlformats.org/officeDocument/2006/math">
                    <m:sSub>
                      <m:sSub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𝑠𝑒𝑔</m:t>
                        </m:r>
                      </m:sub>
                    </m:sSub>
                    <m:d>
                      <m:d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de-DE" sz="1800" dirty="0"/>
            </a:p>
          </dgm:t>
        </dgm:pt>
      </mc:Choice>
      <mc:Fallback xmlns="">
        <dgm:pt modelId="{6E015D7E-4FF4-4110-B369-FF9203A9FC95}">
          <dgm:prSet phldrT="[Text]" custT="1"/>
          <dgm:spPr/>
          <dgm:t>
            <a:bodyPr/>
            <a:lstStyle/>
            <a:p>
              <a:pPr/>
              <a:r>
                <a:rPr lang="de-DE" sz="1800" b="0" i="0" dirty="0">
                  <a:latin typeface="Cambria Math" panose="02040503050406030204" pitchFamily="18" charset="0"/>
                </a:rPr>
                <a:t>𝑔_𝑠𝑒𝑔 </a:t>
              </a:r>
              <a:r>
                <a:rPr lang="de-DE" sz="1800" i="0" dirty="0">
                  <a:latin typeface="Cambria Math" panose="02040503050406030204" pitchFamily="18" charset="0"/>
                </a:rPr>
                <a:t>(</a:t>
              </a:r>
              <a:r>
                <a:rPr lang="de-DE" sz="1800" b="0" i="0" dirty="0">
                  <a:latin typeface="Cambria Math" panose="02040503050406030204" pitchFamily="18" charset="0"/>
                </a:rPr>
                <a:t>𝑥,𝑦)</a:t>
              </a:r>
              <a:r>
                <a:rPr lang="de-DE" sz="18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={█(</a:t>
              </a:r>
              <a:r>
                <a:rPr lang="de-DE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 𝑖𝑓 𝑔(𝑥,𝑦)≤𝑡@1 𝑖𝑓 𝑔(𝑥,𝑦)&gt;𝑡)┤</a:t>
              </a:r>
              <a:endParaRPr lang="de-DE" sz="1800" dirty="0"/>
            </a:p>
          </dgm:t>
        </dgm:pt>
      </mc:Fallback>
    </mc:AlternateConten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dgm:pt modelId="{6E015D7E-4FF4-4110-B369-FF9203A9FC95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0B6C3E2-B573-4304-8C84-409E8B238A1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1E1CF59-A815-462F-AD05-E99537A3484B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F2C5A3FB-2011-45A4-BF0B-6FED2E3AFFDE}" type="parTrans" cxnId="{8CC80E0A-E040-4EFC-B1EE-4C16BF6781D1}">
      <dgm:prSet/>
      <dgm:spPr/>
      <dgm:t>
        <a:bodyPr/>
        <a:lstStyle/>
        <a:p>
          <a:endParaRPr lang="de-DE"/>
        </a:p>
      </dgm:t>
    </dgm:pt>
    <dgm:pt modelId="{0A0BF27C-79A2-4EDB-A96B-1EBD84124E20}" type="sibTrans" cxnId="{8CC80E0A-E040-4EFC-B1EE-4C16BF6781D1}">
      <dgm:prSet/>
      <dgm:spPr/>
      <dgm:t>
        <a:bodyPr/>
        <a:lstStyle/>
        <a:p>
          <a:endParaRPr lang="de-DE"/>
        </a:p>
      </dgm:t>
    </dgm:pt>
    <dgm:pt modelId="{4BD854AE-BAD3-4CCC-BAC5-D1EFA5106B5E}">
      <dgm:prSet/>
      <dgm:spPr/>
      <dgm:t>
        <a:bodyPr/>
        <a:lstStyle/>
        <a:p>
          <a:endParaRPr lang="de-DE"/>
        </a:p>
      </dgm:t>
    </dgm:pt>
    <dgm:pt modelId="{9B23F426-F35D-4910-9075-2502C4E1F323}" type="parTrans" cxnId="{732D9D02-449B-4FAF-93A5-3F7705FA0CEB}">
      <dgm:prSet/>
      <dgm:spPr/>
      <dgm:t>
        <a:bodyPr/>
        <a:lstStyle/>
        <a:p>
          <a:endParaRPr lang="de-DE"/>
        </a:p>
      </dgm:t>
    </dgm:pt>
    <dgm:pt modelId="{119D09E1-EDD2-4E31-B5E1-3E06F34029FE}" type="sibTrans" cxnId="{732D9D02-449B-4FAF-93A5-3F7705FA0CEB}">
      <dgm:prSet/>
      <dgm:spPr/>
      <dgm:t>
        <a:bodyPr/>
        <a:lstStyle/>
        <a:p>
          <a:endParaRPr lang="de-DE"/>
        </a:p>
      </dgm:t>
    </dgm:pt>
    <dgm:pt modelId="{DB176D65-24EA-4400-963C-A2099A76B3A8}" type="pres">
      <dgm:prSet presAssocID="{40B6C3E2-B573-4304-8C84-409E8B238A16}" presName="Name0" presStyleCnt="0">
        <dgm:presLayoutVars>
          <dgm:dir/>
          <dgm:resizeHandles val="exact"/>
        </dgm:presLayoutVars>
      </dgm:prSet>
      <dgm:spPr/>
    </dgm:pt>
    <dgm:pt modelId="{9B4C7684-F1D7-4922-94F9-C14190AD7133}" type="pres">
      <dgm:prSet presAssocID="{01E1CF59-A815-462F-AD05-E99537A3484B}" presName="compNode" presStyleCnt="0"/>
      <dgm:spPr/>
    </dgm:pt>
    <dgm:pt modelId="{AD607B20-2D8B-4B96-A710-58CB30226C29}" type="pres">
      <dgm:prSet presAssocID="{01E1CF59-A815-462F-AD05-E99537A3484B}" presName="pictRect" presStyleLbl="node1" presStyleIdx="0" presStyleCnt="2" custScaleX="57342" custScaleY="54732" custLinFactX="34031" custLinFactNeighborX="100000" custLinFactNeighborY="310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5F2803F7-26C6-4D4C-A08C-D273AB25DE46}" type="pres">
      <dgm:prSet presAssocID="{01E1CF59-A815-462F-AD05-E99537A3484B}" presName="textRect" presStyleLbl="revTx" presStyleIdx="0" presStyleCnt="2">
        <dgm:presLayoutVars>
          <dgm:bulletEnabled val="1"/>
        </dgm:presLayoutVars>
      </dgm:prSet>
      <dgm:spPr/>
    </dgm:pt>
    <dgm:pt modelId="{AEF6866F-C6E6-427D-ADCE-A8EFA7AE1160}" type="pres">
      <dgm:prSet presAssocID="{0A0BF27C-79A2-4EDB-A96B-1EBD84124E20}" presName="sibTrans" presStyleLbl="sibTrans2D1" presStyleIdx="0" presStyleCnt="0"/>
      <dgm:spPr/>
    </dgm:pt>
    <dgm:pt modelId="{FD7D3259-0D55-4FD3-B29A-2A6FE8D13166}" type="pres">
      <dgm:prSet presAssocID="{4BD854AE-BAD3-4CCC-BAC5-D1EFA5106B5E}" presName="compNode" presStyleCnt="0"/>
      <dgm:spPr/>
    </dgm:pt>
    <dgm:pt modelId="{EC37EC97-B1A6-4495-A1A7-6320E0005511}" type="pres">
      <dgm:prSet presAssocID="{4BD854AE-BAD3-4CCC-BAC5-D1EFA5106B5E}" presName="pictRect" presStyleLbl="node1" presStyleIdx="1" presStyleCnt="2" custScaleX="56707" custScaleY="56560" custLinFactX="-51096" custLinFactNeighborX="-100000" custLinFactNeighborY="3059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1DD6F99D-775D-47E1-80B8-969AFE8A4613}" type="pres">
      <dgm:prSet presAssocID="{4BD854AE-BAD3-4CCC-BAC5-D1EFA5106B5E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732D9D02-449B-4FAF-93A5-3F7705FA0CEB}" srcId="{40B6C3E2-B573-4304-8C84-409E8B238A16}" destId="{4BD854AE-BAD3-4CCC-BAC5-D1EFA5106B5E}" srcOrd="1" destOrd="0" parTransId="{9B23F426-F35D-4910-9075-2502C4E1F323}" sibTransId="{119D09E1-EDD2-4E31-B5E1-3E06F34029FE}"/>
    <dgm:cxn modelId="{8CC80E0A-E040-4EFC-B1EE-4C16BF6781D1}" srcId="{40B6C3E2-B573-4304-8C84-409E8B238A16}" destId="{01E1CF59-A815-462F-AD05-E99537A3484B}" srcOrd="0" destOrd="0" parTransId="{F2C5A3FB-2011-45A4-BF0B-6FED2E3AFFDE}" sibTransId="{0A0BF27C-79A2-4EDB-A96B-1EBD84124E20}"/>
    <dgm:cxn modelId="{7974921E-1B18-4D70-8F01-74EE76FF1207}" type="presOf" srcId="{40B6C3E2-B573-4304-8C84-409E8B238A16}" destId="{DB176D65-24EA-4400-963C-A2099A76B3A8}" srcOrd="0" destOrd="0" presId="urn:microsoft.com/office/officeart/2005/8/layout/pList1"/>
    <dgm:cxn modelId="{F18EC044-E31A-4BE2-BB04-DF65A9506A43}" type="presOf" srcId="{0A0BF27C-79A2-4EDB-A96B-1EBD84124E20}" destId="{AEF6866F-C6E6-427D-ADCE-A8EFA7AE1160}" srcOrd="0" destOrd="0" presId="urn:microsoft.com/office/officeart/2005/8/layout/pList1"/>
    <dgm:cxn modelId="{BB5DE49B-ED06-4C10-8AF8-2DD3FE883064}" type="presOf" srcId="{4BD854AE-BAD3-4CCC-BAC5-D1EFA5106B5E}" destId="{1DD6F99D-775D-47E1-80B8-969AFE8A4613}" srcOrd="0" destOrd="0" presId="urn:microsoft.com/office/officeart/2005/8/layout/pList1"/>
    <dgm:cxn modelId="{BB3C36EC-B369-4A3A-829D-4E872791570B}" type="presOf" srcId="{01E1CF59-A815-462F-AD05-E99537A3484B}" destId="{5F2803F7-26C6-4D4C-A08C-D273AB25DE46}" srcOrd="0" destOrd="0" presId="urn:microsoft.com/office/officeart/2005/8/layout/pList1"/>
    <dgm:cxn modelId="{ED4F259F-42AD-4423-86C2-FF863B9A5EBC}" type="presParOf" srcId="{DB176D65-24EA-4400-963C-A2099A76B3A8}" destId="{9B4C7684-F1D7-4922-94F9-C14190AD7133}" srcOrd="0" destOrd="0" presId="urn:microsoft.com/office/officeart/2005/8/layout/pList1"/>
    <dgm:cxn modelId="{3F1EDF1D-BE50-414B-91B3-71753B0EDDFD}" type="presParOf" srcId="{9B4C7684-F1D7-4922-94F9-C14190AD7133}" destId="{AD607B20-2D8B-4B96-A710-58CB30226C29}" srcOrd="0" destOrd="0" presId="urn:microsoft.com/office/officeart/2005/8/layout/pList1"/>
    <dgm:cxn modelId="{681D9203-8FAB-48C8-8CAA-D0730A042727}" type="presParOf" srcId="{9B4C7684-F1D7-4922-94F9-C14190AD7133}" destId="{5F2803F7-26C6-4D4C-A08C-D273AB25DE46}" srcOrd="1" destOrd="0" presId="urn:microsoft.com/office/officeart/2005/8/layout/pList1"/>
    <dgm:cxn modelId="{0D9ECF63-D17B-468B-858A-B930A16B12DF}" type="presParOf" srcId="{DB176D65-24EA-4400-963C-A2099A76B3A8}" destId="{AEF6866F-C6E6-427D-ADCE-A8EFA7AE1160}" srcOrd="1" destOrd="0" presId="urn:microsoft.com/office/officeart/2005/8/layout/pList1"/>
    <dgm:cxn modelId="{74B0DAA1-85D9-418E-88EF-CFABC3A56F05}" type="presParOf" srcId="{DB176D65-24EA-4400-963C-A2099A76B3A8}" destId="{FD7D3259-0D55-4FD3-B29A-2A6FE8D13166}" srcOrd="2" destOrd="0" presId="urn:microsoft.com/office/officeart/2005/8/layout/pList1"/>
    <dgm:cxn modelId="{022D84BF-4726-4C86-82D3-088FBCE12BD6}" type="presParOf" srcId="{FD7D3259-0D55-4FD3-B29A-2A6FE8D13166}" destId="{EC37EC97-B1A6-4495-A1A7-6320E0005511}" srcOrd="0" destOrd="0" presId="urn:microsoft.com/office/officeart/2005/8/layout/pList1"/>
    <dgm:cxn modelId="{3614F036-119B-460C-B88A-2D335C51C544}" type="presParOf" srcId="{FD7D3259-0D55-4FD3-B29A-2A6FE8D13166}" destId="{1DD6F99D-775D-47E1-80B8-969AFE8A461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 err="1"/>
            <a:t>Histogram</a:t>
          </a:r>
          <a:endParaRPr lang="de-DE" sz="1600" dirty="0"/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r>
                <a:rPr lang="de-DE" sz="1600" dirty="0"/>
                <a:t>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endParaRPr lang="de-DE" sz="1600" dirty="0"/>
            </a:p>
          </dgm:t>
        </dgm:pt>
      </mc:Choice>
      <mc:Fallback xmlns="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r>
                <a:rPr lang="de-DE" sz="1600" dirty="0"/>
                <a:t>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endParaRPr lang="de-DE" sz="1600" dirty="0"/>
            </a:p>
          </dgm:t>
        </dgm:pt>
      </mc:Fallback>
    </mc:AlternateConten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</a:t>
              </a:r>
            </a:p>
          </dgm:t>
        </dgm:pt>
      </mc:Choice>
      <mc:Fallback xmlns="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</a:t>
              </a:r>
            </a:p>
          </dgm:t>
        </dgm:pt>
      </mc:Fallback>
    </mc:AlternateConten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/>
                <a:t> </a:t>
              </a:r>
            </a:p>
          </dgm:t>
        </dgm:pt>
      </mc:Choice>
      <mc:Fallback xmlns="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𝑏^2</a:t>
              </a:r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𝑤^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2</a:t>
              </a:r>
              <a:r>
                <a:rPr lang="de-DE" sz="1600" dirty="0"/>
                <a:t> </a:t>
              </a:r>
            </a:p>
          </dgm:t>
        </dgm:pt>
      </mc:Fallback>
    </mc:AlternateConten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 err="1"/>
            <a:t>Histogram</a:t>
          </a:r>
          <a:endParaRPr lang="de-DE" sz="1600" dirty="0"/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dgm:pt modelId="{E0435ABD-916A-472C-BC0F-DBF5073441BE}">
      <dgm:prSet phldrT="[Text]" custT="1"/>
      <dgm:spPr>
        <a:blipFill>
          <a:blip xmlns:r="http://schemas.openxmlformats.org/officeDocument/2006/relationships" r:embed="rId1"/>
          <a:stretch>
            <a:fillRect r="-2538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dgm:pt modelId="{B0E39BEC-1069-4650-88AC-1890400F59A9}">
      <dgm:prSet custT="1"/>
      <dgm:spPr>
        <a:blipFill>
          <a:blip xmlns:r="http://schemas.openxmlformats.org/officeDocument/2006/relationships" r:embed="rId2"/>
          <a:stretch>
            <a:fillRect r="-3614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dgm:pt modelId="{735A368F-3CE5-4069-8343-BF69FDAA1CB2}">
      <dgm:prSet custT="1"/>
      <dgm:spPr>
        <a:blipFill>
          <a:blip xmlns:r="http://schemas.openxmlformats.org/officeDocument/2006/relationships" r:embed="rId3"/>
          <a:stretch>
            <a:fillRect b="-509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3D113C3-6936-420E-95E4-BB68BAD13F9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4E26B8-53F6-4EC3-8A2D-A72361D80CEB}">
      <dgm:prSet phldrT="[Text]" phldr="1"/>
      <dgm:spPr/>
      <dgm:t>
        <a:bodyPr/>
        <a:lstStyle/>
        <a:p>
          <a:endParaRPr lang="en-US" dirty="0"/>
        </a:p>
      </dgm:t>
    </dgm:pt>
    <dgm:pt modelId="{5E5080F1-AD03-477B-8C72-C08E83444D4B}" type="parTrans" cxnId="{9D1D7D92-1AB5-48A4-A0A2-753210FE6043}">
      <dgm:prSet/>
      <dgm:spPr/>
      <dgm:t>
        <a:bodyPr/>
        <a:lstStyle/>
        <a:p>
          <a:endParaRPr lang="en-US"/>
        </a:p>
      </dgm:t>
    </dgm:pt>
    <dgm:pt modelId="{5647B481-1424-4662-8CB7-901B29C8940A}" type="sibTrans" cxnId="{9D1D7D92-1AB5-48A4-A0A2-753210FE6043}">
      <dgm:prSet/>
      <dgm:spPr/>
      <dgm:t>
        <a:bodyPr/>
        <a:lstStyle/>
        <a:p>
          <a:endParaRPr lang="en-US"/>
        </a:p>
      </dgm:t>
    </dgm:pt>
    <dgm:pt modelId="{7E0AEAFF-0AE7-4BFC-BA63-B4F3DA092D74}">
      <dgm:prSet phldrT="[Text]" phldr="1"/>
      <dgm:spPr/>
      <dgm:t>
        <a:bodyPr/>
        <a:lstStyle/>
        <a:p>
          <a:endParaRPr lang="en-US" dirty="0"/>
        </a:p>
      </dgm:t>
    </dgm:pt>
    <dgm:pt modelId="{A2A9A75B-0B27-492C-BD87-BB63492EA9F8}" type="parTrans" cxnId="{B8B37A52-C4D5-4F52-A9B1-BB830629F36F}">
      <dgm:prSet/>
      <dgm:spPr/>
      <dgm:t>
        <a:bodyPr/>
        <a:lstStyle/>
        <a:p>
          <a:endParaRPr lang="en-US"/>
        </a:p>
      </dgm:t>
    </dgm:pt>
    <dgm:pt modelId="{5432D409-B8B0-4341-A6CF-D60B6D84B3F4}" type="sibTrans" cxnId="{B8B37A52-C4D5-4F52-A9B1-BB830629F36F}">
      <dgm:prSet/>
      <dgm:spPr/>
      <dgm:t>
        <a:bodyPr/>
        <a:lstStyle/>
        <a:p>
          <a:endParaRPr lang="en-US"/>
        </a:p>
      </dgm:t>
    </dgm:pt>
    <dgm:pt modelId="{0C024846-2B9F-4A31-A903-DE6EF52352BE}">
      <dgm:prSet phldrT="[Text]" phldr="1"/>
      <dgm:spPr/>
      <dgm:t>
        <a:bodyPr/>
        <a:lstStyle/>
        <a:p>
          <a:endParaRPr lang="en-US"/>
        </a:p>
      </dgm:t>
    </dgm:pt>
    <dgm:pt modelId="{87190EF5-140D-41F2-A8C8-3E56309EE3F6}" type="parTrans" cxnId="{FBC1EB23-FE51-4EAF-BDD6-FF6D974639AD}">
      <dgm:prSet/>
      <dgm:spPr/>
      <dgm:t>
        <a:bodyPr/>
        <a:lstStyle/>
        <a:p>
          <a:endParaRPr lang="en-US"/>
        </a:p>
      </dgm:t>
    </dgm:pt>
    <dgm:pt modelId="{7A284595-40B9-4732-A5DD-1C4A150D8602}" type="sibTrans" cxnId="{FBC1EB23-FE51-4EAF-BDD6-FF6D974639AD}">
      <dgm:prSet/>
      <dgm:spPr/>
      <dgm:t>
        <a:bodyPr/>
        <a:lstStyle/>
        <a:p>
          <a:endParaRPr lang="en-US"/>
        </a:p>
      </dgm:t>
    </dgm:pt>
    <dgm:pt modelId="{4E3CB6B7-16A1-447F-89FE-8C1AF7B23D7D}">
      <dgm:prSet phldrT="[Text]" phldr="1"/>
      <dgm:spPr/>
      <dgm:t>
        <a:bodyPr/>
        <a:lstStyle/>
        <a:p>
          <a:endParaRPr lang="en-US"/>
        </a:p>
      </dgm:t>
    </dgm:pt>
    <dgm:pt modelId="{87A89314-314E-4646-9A6D-78214B7AA6A3}" type="parTrans" cxnId="{07F3A4F9-2075-4FE0-B730-CAD72C78851F}">
      <dgm:prSet/>
      <dgm:spPr/>
      <dgm:t>
        <a:bodyPr/>
        <a:lstStyle/>
        <a:p>
          <a:endParaRPr lang="en-US"/>
        </a:p>
      </dgm:t>
    </dgm:pt>
    <dgm:pt modelId="{51C50E8D-58EF-4760-8470-F38882D8AD30}" type="sibTrans" cxnId="{07F3A4F9-2075-4FE0-B730-CAD72C78851F}">
      <dgm:prSet/>
      <dgm:spPr/>
      <dgm:t>
        <a:bodyPr/>
        <a:lstStyle/>
        <a:p>
          <a:endParaRPr lang="en-US"/>
        </a:p>
      </dgm:t>
    </dgm:pt>
    <dgm:pt modelId="{4F9A0173-2644-4BC6-BD30-F1D2985D5718}">
      <dgm:prSet phldrT="[Text]" phldr="1"/>
      <dgm:spPr/>
      <dgm:t>
        <a:bodyPr/>
        <a:lstStyle/>
        <a:p>
          <a:endParaRPr lang="en-US" dirty="0"/>
        </a:p>
      </dgm:t>
    </dgm:pt>
    <dgm:pt modelId="{3705F2BD-1873-4086-91A1-6A5737C352A4}" type="parTrans" cxnId="{7440DF40-BD6C-42D0-9CA8-9160A8F222D2}">
      <dgm:prSet/>
      <dgm:spPr/>
      <dgm:t>
        <a:bodyPr/>
        <a:lstStyle/>
        <a:p>
          <a:endParaRPr lang="en-US"/>
        </a:p>
      </dgm:t>
    </dgm:pt>
    <dgm:pt modelId="{C7031190-199C-445B-BE35-E69C423768CA}" type="sibTrans" cxnId="{7440DF40-BD6C-42D0-9CA8-9160A8F222D2}">
      <dgm:prSet/>
      <dgm:spPr/>
      <dgm:t>
        <a:bodyPr/>
        <a:lstStyle/>
        <a:p>
          <a:endParaRPr lang="en-US"/>
        </a:p>
      </dgm:t>
    </dgm:pt>
    <dgm:pt modelId="{58030AE0-913C-40BF-8FB2-7E496C255B13}" type="pres">
      <dgm:prSet presAssocID="{13D113C3-6936-420E-95E4-BB68BAD13F9C}" presName="cycle" presStyleCnt="0">
        <dgm:presLayoutVars>
          <dgm:dir/>
          <dgm:resizeHandles val="exact"/>
        </dgm:presLayoutVars>
      </dgm:prSet>
      <dgm:spPr/>
    </dgm:pt>
    <dgm:pt modelId="{044B0679-04B0-4116-8395-DDA40433818D}" type="pres">
      <dgm:prSet presAssocID="{534E26B8-53F6-4EC3-8A2D-A72361D80CEB}" presName="node" presStyleLbl="node1" presStyleIdx="0" presStyleCnt="5">
        <dgm:presLayoutVars>
          <dgm:bulletEnabled val="1"/>
        </dgm:presLayoutVars>
      </dgm:prSet>
      <dgm:spPr/>
    </dgm:pt>
    <dgm:pt modelId="{2350C7DD-2F32-4893-B672-92A21589367D}" type="pres">
      <dgm:prSet presAssocID="{5647B481-1424-4662-8CB7-901B29C8940A}" presName="sibTrans" presStyleLbl="sibTrans2D1" presStyleIdx="0" presStyleCnt="5"/>
      <dgm:spPr/>
    </dgm:pt>
    <dgm:pt modelId="{BFE7DF78-EAD6-4044-8E3D-2F291AD3CA02}" type="pres">
      <dgm:prSet presAssocID="{5647B481-1424-4662-8CB7-901B29C8940A}" presName="connectorText" presStyleLbl="sibTrans2D1" presStyleIdx="0" presStyleCnt="5"/>
      <dgm:spPr/>
    </dgm:pt>
    <dgm:pt modelId="{7CE44E3E-B8CF-46FC-9CFB-BDC842771709}" type="pres">
      <dgm:prSet presAssocID="{7E0AEAFF-0AE7-4BFC-BA63-B4F3DA092D74}" presName="node" presStyleLbl="node1" presStyleIdx="1" presStyleCnt="5">
        <dgm:presLayoutVars>
          <dgm:bulletEnabled val="1"/>
        </dgm:presLayoutVars>
      </dgm:prSet>
      <dgm:spPr/>
    </dgm:pt>
    <dgm:pt modelId="{055E2AD8-ACD6-4821-B389-3C00E6110D4E}" type="pres">
      <dgm:prSet presAssocID="{5432D409-B8B0-4341-A6CF-D60B6D84B3F4}" presName="sibTrans" presStyleLbl="sibTrans2D1" presStyleIdx="1" presStyleCnt="5"/>
      <dgm:spPr/>
    </dgm:pt>
    <dgm:pt modelId="{FA1F2C2B-282A-4FA1-BE3A-EB35904A08FD}" type="pres">
      <dgm:prSet presAssocID="{5432D409-B8B0-4341-A6CF-D60B6D84B3F4}" presName="connectorText" presStyleLbl="sibTrans2D1" presStyleIdx="1" presStyleCnt="5"/>
      <dgm:spPr/>
    </dgm:pt>
    <dgm:pt modelId="{2B33B728-A2A6-470E-9274-2FDDA5ABCEB5}" type="pres">
      <dgm:prSet presAssocID="{0C024846-2B9F-4A31-A903-DE6EF52352BE}" presName="node" presStyleLbl="node1" presStyleIdx="2" presStyleCnt="5">
        <dgm:presLayoutVars>
          <dgm:bulletEnabled val="1"/>
        </dgm:presLayoutVars>
      </dgm:prSet>
      <dgm:spPr/>
    </dgm:pt>
    <dgm:pt modelId="{F43E6FFA-1AAB-4B3D-AC90-0C9751195E70}" type="pres">
      <dgm:prSet presAssocID="{7A284595-40B9-4732-A5DD-1C4A150D8602}" presName="sibTrans" presStyleLbl="sibTrans2D1" presStyleIdx="2" presStyleCnt="5"/>
      <dgm:spPr/>
    </dgm:pt>
    <dgm:pt modelId="{4F150D93-44FB-41A7-A6E5-F1D66476E4D4}" type="pres">
      <dgm:prSet presAssocID="{7A284595-40B9-4732-A5DD-1C4A150D8602}" presName="connectorText" presStyleLbl="sibTrans2D1" presStyleIdx="2" presStyleCnt="5"/>
      <dgm:spPr/>
    </dgm:pt>
    <dgm:pt modelId="{1327765A-944C-48D6-B799-93C8B178A73D}" type="pres">
      <dgm:prSet presAssocID="{4E3CB6B7-16A1-447F-89FE-8C1AF7B23D7D}" presName="node" presStyleLbl="node1" presStyleIdx="3" presStyleCnt="5">
        <dgm:presLayoutVars>
          <dgm:bulletEnabled val="1"/>
        </dgm:presLayoutVars>
      </dgm:prSet>
      <dgm:spPr/>
    </dgm:pt>
    <dgm:pt modelId="{C4BC7F58-C5D1-4C8A-B072-CA02612F44CC}" type="pres">
      <dgm:prSet presAssocID="{51C50E8D-58EF-4760-8470-F38882D8AD30}" presName="sibTrans" presStyleLbl="sibTrans2D1" presStyleIdx="3" presStyleCnt="5"/>
      <dgm:spPr/>
    </dgm:pt>
    <dgm:pt modelId="{406291B8-C4D0-4369-BFD0-641922147A23}" type="pres">
      <dgm:prSet presAssocID="{51C50E8D-58EF-4760-8470-F38882D8AD30}" presName="connectorText" presStyleLbl="sibTrans2D1" presStyleIdx="3" presStyleCnt="5"/>
      <dgm:spPr/>
    </dgm:pt>
    <dgm:pt modelId="{08859B2F-C28B-4031-A323-FF6ADF186E71}" type="pres">
      <dgm:prSet presAssocID="{4F9A0173-2644-4BC6-BD30-F1D2985D5718}" presName="node" presStyleLbl="node1" presStyleIdx="4" presStyleCnt="5">
        <dgm:presLayoutVars>
          <dgm:bulletEnabled val="1"/>
        </dgm:presLayoutVars>
      </dgm:prSet>
      <dgm:spPr/>
    </dgm:pt>
    <dgm:pt modelId="{9FBB5FE3-D419-48D7-9A93-0084312CE6AF}" type="pres">
      <dgm:prSet presAssocID="{C7031190-199C-445B-BE35-E69C423768CA}" presName="sibTrans" presStyleLbl="sibTrans2D1" presStyleIdx="4" presStyleCnt="5"/>
      <dgm:spPr/>
    </dgm:pt>
    <dgm:pt modelId="{9CB01029-953B-43E6-9337-21CBAB3112FF}" type="pres">
      <dgm:prSet presAssocID="{C7031190-199C-445B-BE35-E69C423768CA}" presName="connectorText" presStyleLbl="sibTrans2D1" presStyleIdx="4" presStyleCnt="5"/>
      <dgm:spPr/>
    </dgm:pt>
  </dgm:ptLst>
  <dgm:cxnLst>
    <dgm:cxn modelId="{44082D01-8479-456D-A337-CF7C5D891E16}" type="presOf" srcId="{C7031190-199C-445B-BE35-E69C423768CA}" destId="{9CB01029-953B-43E6-9337-21CBAB3112FF}" srcOrd="1" destOrd="0" presId="urn:microsoft.com/office/officeart/2005/8/layout/cycle2"/>
    <dgm:cxn modelId="{B44A7A03-0B20-4825-8472-B3ED25A5918D}" type="presOf" srcId="{51C50E8D-58EF-4760-8470-F38882D8AD30}" destId="{C4BC7F58-C5D1-4C8A-B072-CA02612F44CC}" srcOrd="0" destOrd="0" presId="urn:microsoft.com/office/officeart/2005/8/layout/cycle2"/>
    <dgm:cxn modelId="{C9FEF31F-90C8-4FC5-8ECD-125C72F81E23}" type="presOf" srcId="{7A284595-40B9-4732-A5DD-1C4A150D8602}" destId="{F43E6FFA-1AAB-4B3D-AC90-0C9751195E70}" srcOrd="0" destOrd="0" presId="urn:microsoft.com/office/officeart/2005/8/layout/cycle2"/>
    <dgm:cxn modelId="{83EA7620-9583-4F73-8326-21412524749F}" type="presOf" srcId="{7E0AEAFF-0AE7-4BFC-BA63-B4F3DA092D74}" destId="{7CE44E3E-B8CF-46FC-9CFB-BDC842771709}" srcOrd="0" destOrd="0" presId="urn:microsoft.com/office/officeart/2005/8/layout/cycle2"/>
    <dgm:cxn modelId="{FBC1EB23-FE51-4EAF-BDD6-FF6D974639AD}" srcId="{13D113C3-6936-420E-95E4-BB68BAD13F9C}" destId="{0C024846-2B9F-4A31-A903-DE6EF52352BE}" srcOrd="2" destOrd="0" parTransId="{87190EF5-140D-41F2-A8C8-3E56309EE3F6}" sibTransId="{7A284595-40B9-4732-A5DD-1C4A150D8602}"/>
    <dgm:cxn modelId="{FC3C842A-1CB2-470D-BB46-7184A90F60BC}" type="presOf" srcId="{7A284595-40B9-4732-A5DD-1C4A150D8602}" destId="{4F150D93-44FB-41A7-A6E5-F1D66476E4D4}" srcOrd="1" destOrd="0" presId="urn:microsoft.com/office/officeart/2005/8/layout/cycle2"/>
    <dgm:cxn modelId="{97E17731-D91B-4C51-8624-17A5F905E146}" type="presOf" srcId="{C7031190-199C-445B-BE35-E69C423768CA}" destId="{9FBB5FE3-D419-48D7-9A93-0084312CE6AF}" srcOrd="0" destOrd="0" presId="urn:microsoft.com/office/officeart/2005/8/layout/cycle2"/>
    <dgm:cxn modelId="{7440DF40-BD6C-42D0-9CA8-9160A8F222D2}" srcId="{13D113C3-6936-420E-95E4-BB68BAD13F9C}" destId="{4F9A0173-2644-4BC6-BD30-F1D2985D5718}" srcOrd="4" destOrd="0" parTransId="{3705F2BD-1873-4086-91A1-6A5737C352A4}" sibTransId="{C7031190-199C-445B-BE35-E69C423768CA}"/>
    <dgm:cxn modelId="{BAC0BA4D-3E87-4B35-AF87-7EE59D9AE0B2}" type="presOf" srcId="{5647B481-1424-4662-8CB7-901B29C8940A}" destId="{2350C7DD-2F32-4893-B672-92A21589367D}" srcOrd="0" destOrd="0" presId="urn:microsoft.com/office/officeart/2005/8/layout/cycle2"/>
    <dgm:cxn modelId="{B8B37A52-C4D5-4F52-A9B1-BB830629F36F}" srcId="{13D113C3-6936-420E-95E4-BB68BAD13F9C}" destId="{7E0AEAFF-0AE7-4BFC-BA63-B4F3DA092D74}" srcOrd="1" destOrd="0" parTransId="{A2A9A75B-0B27-492C-BD87-BB63492EA9F8}" sibTransId="{5432D409-B8B0-4341-A6CF-D60B6D84B3F4}"/>
    <dgm:cxn modelId="{50C0A974-AF5C-470A-92C8-AEB33369F5F3}" type="presOf" srcId="{0C024846-2B9F-4A31-A903-DE6EF52352BE}" destId="{2B33B728-A2A6-470E-9274-2FDDA5ABCEB5}" srcOrd="0" destOrd="0" presId="urn:microsoft.com/office/officeart/2005/8/layout/cycle2"/>
    <dgm:cxn modelId="{AFC0A858-D622-4FFC-A5CB-BF5C9B524FF5}" type="presOf" srcId="{51C50E8D-58EF-4760-8470-F38882D8AD30}" destId="{406291B8-C4D0-4369-BFD0-641922147A23}" srcOrd="1" destOrd="0" presId="urn:microsoft.com/office/officeart/2005/8/layout/cycle2"/>
    <dgm:cxn modelId="{5E35637F-1910-4939-A5F1-47D3D293D021}" type="presOf" srcId="{13D113C3-6936-420E-95E4-BB68BAD13F9C}" destId="{58030AE0-913C-40BF-8FB2-7E496C255B13}" srcOrd="0" destOrd="0" presId="urn:microsoft.com/office/officeart/2005/8/layout/cycle2"/>
    <dgm:cxn modelId="{9D1D7D92-1AB5-48A4-A0A2-753210FE6043}" srcId="{13D113C3-6936-420E-95E4-BB68BAD13F9C}" destId="{534E26B8-53F6-4EC3-8A2D-A72361D80CEB}" srcOrd="0" destOrd="0" parTransId="{5E5080F1-AD03-477B-8C72-C08E83444D4B}" sibTransId="{5647B481-1424-4662-8CB7-901B29C8940A}"/>
    <dgm:cxn modelId="{59DC5097-7FAE-49C9-8EC5-B9312FDA3174}" type="presOf" srcId="{4E3CB6B7-16A1-447F-89FE-8C1AF7B23D7D}" destId="{1327765A-944C-48D6-B799-93C8B178A73D}" srcOrd="0" destOrd="0" presId="urn:microsoft.com/office/officeart/2005/8/layout/cycle2"/>
    <dgm:cxn modelId="{9EE068B9-1013-4928-BDB3-D4F1A6150726}" type="presOf" srcId="{5432D409-B8B0-4341-A6CF-D60B6D84B3F4}" destId="{055E2AD8-ACD6-4821-B389-3C00E6110D4E}" srcOrd="0" destOrd="0" presId="urn:microsoft.com/office/officeart/2005/8/layout/cycle2"/>
    <dgm:cxn modelId="{1A7055B9-EB1C-492A-BF56-48FC0B61FA1C}" type="presOf" srcId="{5647B481-1424-4662-8CB7-901B29C8940A}" destId="{BFE7DF78-EAD6-4044-8E3D-2F291AD3CA02}" srcOrd="1" destOrd="0" presId="urn:microsoft.com/office/officeart/2005/8/layout/cycle2"/>
    <dgm:cxn modelId="{A70F27C7-6637-4540-A153-50E4B06C5239}" type="presOf" srcId="{534E26B8-53F6-4EC3-8A2D-A72361D80CEB}" destId="{044B0679-04B0-4116-8395-DDA40433818D}" srcOrd="0" destOrd="0" presId="urn:microsoft.com/office/officeart/2005/8/layout/cycle2"/>
    <dgm:cxn modelId="{31DC15E0-E72F-419F-959A-9CEC2286F369}" type="presOf" srcId="{4F9A0173-2644-4BC6-BD30-F1D2985D5718}" destId="{08859B2F-C28B-4031-A323-FF6ADF186E71}" srcOrd="0" destOrd="0" presId="urn:microsoft.com/office/officeart/2005/8/layout/cycle2"/>
    <dgm:cxn modelId="{AD4D7EF8-AA98-4AAE-8DF9-7F9E910A2668}" type="presOf" srcId="{5432D409-B8B0-4341-A6CF-D60B6D84B3F4}" destId="{FA1F2C2B-282A-4FA1-BE3A-EB35904A08FD}" srcOrd="1" destOrd="0" presId="urn:microsoft.com/office/officeart/2005/8/layout/cycle2"/>
    <dgm:cxn modelId="{07F3A4F9-2075-4FE0-B730-CAD72C78851F}" srcId="{13D113C3-6936-420E-95E4-BB68BAD13F9C}" destId="{4E3CB6B7-16A1-447F-89FE-8C1AF7B23D7D}" srcOrd="3" destOrd="0" parTransId="{87A89314-314E-4646-9A6D-78214B7AA6A3}" sibTransId="{51C50E8D-58EF-4760-8470-F38882D8AD30}"/>
    <dgm:cxn modelId="{645032AC-B4B7-465E-AD27-EAE43F0F850D}" type="presParOf" srcId="{58030AE0-913C-40BF-8FB2-7E496C255B13}" destId="{044B0679-04B0-4116-8395-DDA40433818D}" srcOrd="0" destOrd="0" presId="urn:microsoft.com/office/officeart/2005/8/layout/cycle2"/>
    <dgm:cxn modelId="{C189B649-DE78-4DEC-8412-896216074FFB}" type="presParOf" srcId="{58030AE0-913C-40BF-8FB2-7E496C255B13}" destId="{2350C7DD-2F32-4893-B672-92A21589367D}" srcOrd="1" destOrd="0" presId="urn:microsoft.com/office/officeart/2005/8/layout/cycle2"/>
    <dgm:cxn modelId="{68C233F8-97A5-475D-8B5F-18767CB06864}" type="presParOf" srcId="{2350C7DD-2F32-4893-B672-92A21589367D}" destId="{BFE7DF78-EAD6-4044-8E3D-2F291AD3CA02}" srcOrd="0" destOrd="0" presId="urn:microsoft.com/office/officeart/2005/8/layout/cycle2"/>
    <dgm:cxn modelId="{DF0F27DD-2CA6-4A4F-8482-382954DD98FB}" type="presParOf" srcId="{58030AE0-913C-40BF-8FB2-7E496C255B13}" destId="{7CE44E3E-B8CF-46FC-9CFB-BDC842771709}" srcOrd="2" destOrd="0" presId="urn:microsoft.com/office/officeart/2005/8/layout/cycle2"/>
    <dgm:cxn modelId="{DFDA4847-0B51-492D-B22F-9A2CB2691656}" type="presParOf" srcId="{58030AE0-913C-40BF-8FB2-7E496C255B13}" destId="{055E2AD8-ACD6-4821-B389-3C00E6110D4E}" srcOrd="3" destOrd="0" presId="urn:microsoft.com/office/officeart/2005/8/layout/cycle2"/>
    <dgm:cxn modelId="{34C67E04-888E-4ADE-9084-EEBC844776E3}" type="presParOf" srcId="{055E2AD8-ACD6-4821-B389-3C00E6110D4E}" destId="{FA1F2C2B-282A-4FA1-BE3A-EB35904A08FD}" srcOrd="0" destOrd="0" presId="urn:microsoft.com/office/officeart/2005/8/layout/cycle2"/>
    <dgm:cxn modelId="{81C831BD-774E-4EBA-835F-93803360039E}" type="presParOf" srcId="{58030AE0-913C-40BF-8FB2-7E496C255B13}" destId="{2B33B728-A2A6-470E-9274-2FDDA5ABCEB5}" srcOrd="4" destOrd="0" presId="urn:microsoft.com/office/officeart/2005/8/layout/cycle2"/>
    <dgm:cxn modelId="{25EB54C4-18BC-412D-AC0D-87E308BEB13D}" type="presParOf" srcId="{58030AE0-913C-40BF-8FB2-7E496C255B13}" destId="{F43E6FFA-1AAB-4B3D-AC90-0C9751195E70}" srcOrd="5" destOrd="0" presId="urn:microsoft.com/office/officeart/2005/8/layout/cycle2"/>
    <dgm:cxn modelId="{6D15D204-5238-4541-9ABC-814831F3CB53}" type="presParOf" srcId="{F43E6FFA-1AAB-4B3D-AC90-0C9751195E70}" destId="{4F150D93-44FB-41A7-A6E5-F1D66476E4D4}" srcOrd="0" destOrd="0" presId="urn:microsoft.com/office/officeart/2005/8/layout/cycle2"/>
    <dgm:cxn modelId="{91AFB6DF-BABF-4218-BCD9-09F68C0AE5D6}" type="presParOf" srcId="{58030AE0-913C-40BF-8FB2-7E496C255B13}" destId="{1327765A-944C-48D6-B799-93C8B178A73D}" srcOrd="6" destOrd="0" presId="urn:microsoft.com/office/officeart/2005/8/layout/cycle2"/>
    <dgm:cxn modelId="{FB834FBF-6BC3-456C-90DE-624EEFC576EC}" type="presParOf" srcId="{58030AE0-913C-40BF-8FB2-7E496C255B13}" destId="{C4BC7F58-C5D1-4C8A-B072-CA02612F44CC}" srcOrd="7" destOrd="0" presId="urn:microsoft.com/office/officeart/2005/8/layout/cycle2"/>
    <dgm:cxn modelId="{7812378B-4E5B-45E3-B317-D4EF9B27ED50}" type="presParOf" srcId="{C4BC7F58-C5D1-4C8A-B072-CA02612F44CC}" destId="{406291B8-C4D0-4369-BFD0-641922147A23}" srcOrd="0" destOrd="0" presId="urn:microsoft.com/office/officeart/2005/8/layout/cycle2"/>
    <dgm:cxn modelId="{71AC5DC1-075F-4535-8017-249DFD84FADF}" type="presParOf" srcId="{58030AE0-913C-40BF-8FB2-7E496C255B13}" destId="{08859B2F-C28B-4031-A323-FF6ADF186E71}" srcOrd="8" destOrd="0" presId="urn:microsoft.com/office/officeart/2005/8/layout/cycle2"/>
    <dgm:cxn modelId="{F264A132-86C4-4AD3-B719-D3949B624EE1}" type="presParOf" srcId="{58030AE0-913C-40BF-8FB2-7E496C255B13}" destId="{9FBB5FE3-D419-48D7-9A93-0084312CE6AF}" srcOrd="9" destOrd="0" presId="urn:microsoft.com/office/officeart/2005/8/layout/cycle2"/>
    <dgm:cxn modelId="{FEA1B14A-C304-4364-AAA6-7B25AF0C2F72}" type="presParOf" srcId="{9FBB5FE3-D419-48D7-9A93-0084312CE6AF}" destId="{9CB01029-953B-43E6-9337-21CBAB3112FF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Data</a:t>
          </a:r>
          <a:endParaRPr lang="de-DE" sz="22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Procedure</a:t>
          </a:r>
          <a:endParaRPr lang="de-DE" sz="22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Challenges</a:t>
          </a:r>
          <a:r>
            <a:rPr lang="de-DE" sz="2200" kern="1200" dirty="0"/>
            <a:t> and </a:t>
          </a:r>
          <a:r>
            <a:rPr lang="de-DE" sz="2200" kern="1200" dirty="0" err="1"/>
            <a:t>Ideas</a:t>
          </a:r>
          <a:endParaRPr lang="de-DE" sz="2200" kern="1200" dirty="0"/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Project </a:t>
          </a:r>
          <a:r>
            <a:rPr lang="de-DE" sz="2200" kern="1200" dirty="0" err="1"/>
            <a:t>management</a:t>
          </a:r>
          <a:r>
            <a:rPr lang="de-DE" sz="2200" kern="1200" dirty="0"/>
            <a:t> </a:t>
          </a:r>
        </a:p>
      </dsp:txBody>
      <dsp:txXfrm>
        <a:off x="7531820" y="835071"/>
        <a:ext cx="2090645" cy="209064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26DA-FE52-4512-9460-500F6FFBDF2D}">
      <dsp:nvSpPr>
        <dsp:cNvPr id="0" name=""/>
        <dsp:cNvSpPr/>
      </dsp:nvSpPr>
      <dsp:spPr>
        <a:xfrm>
          <a:off x="3987130" y="0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Meetings</a:t>
          </a:r>
        </a:p>
      </dsp:txBody>
      <dsp:txXfrm>
        <a:off x="4315095" y="430453"/>
        <a:ext cx="1803806" cy="1106881"/>
      </dsp:txXfrm>
    </dsp:sp>
    <dsp:sp modelId="{8FF59409-1394-4F1A-B17B-0E242565339D}">
      <dsp:nvSpPr>
        <dsp:cNvPr id="0" name=""/>
        <dsp:cNvSpPr/>
      </dsp:nvSpPr>
      <dsp:spPr>
        <a:xfrm>
          <a:off x="5862318" y="985526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Teamwork</a:t>
          </a:r>
        </a:p>
      </dsp:txBody>
      <dsp:txXfrm>
        <a:off x="6614588" y="1620957"/>
        <a:ext cx="1475841" cy="1352854"/>
      </dsp:txXfrm>
    </dsp:sp>
    <dsp:sp modelId="{E7C609C4-8836-413A-BC74-4B7FF1E0261A}">
      <dsp:nvSpPr>
        <dsp:cNvPr id="0" name=""/>
        <dsp:cNvSpPr/>
      </dsp:nvSpPr>
      <dsp:spPr>
        <a:xfrm>
          <a:off x="2571249" y="1558103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GitHub</a:t>
          </a:r>
        </a:p>
      </dsp:txBody>
      <dsp:txXfrm>
        <a:off x="2802874" y="2193535"/>
        <a:ext cx="1475841" cy="13528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44159-828A-45B2-A110-F24D6EE9E3D9}">
      <dsp:nvSpPr>
        <dsp:cNvPr id="0" name=""/>
        <dsp:cNvSpPr/>
      </dsp:nvSpPr>
      <dsp:spPr>
        <a:xfrm>
          <a:off x="0" y="1674209"/>
          <a:ext cx="10058399" cy="22352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853FE-D1CD-4674-87CC-002E73132095}">
      <dsp:nvSpPr>
        <dsp:cNvPr id="0" name=""/>
        <dsp:cNvSpPr/>
      </dsp:nvSpPr>
      <dsp:spPr>
        <a:xfrm>
          <a:off x="5165" y="0"/>
          <a:ext cx="1463084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Input </a:t>
          </a:r>
          <a:r>
            <a:rPr lang="de-DE" sz="2000" kern="1200" dirty="0" err="1"/>
            <a:t>image</a:t>
          </a:r>
          <a:endParaRPr lang="de-DE" sz="2000" kern="1200" dirty="0"/>
        </a:p>
      </dsp:txBody>
      <dsp:txXfrm>
        <a:off x="5165" y="0"/>
        <a:ext cx="1463084" cy="2235200"/>
      </dsp:txXfrm>
    </dsp:sp>
    <dsp:sp modelId="{A6FB4CFF-530C-43A2-ABC6-7CB748E9C721}">
      <dsp:nvSpPr>
        <dsp:cNvPr id="0" name=""/>
        <dsp:cNvSpPr/>
      </dsp:nvSpPr>
      <dsp:spPr>
        <a:xfrm>
          <a:off x="457307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1E3F1-9C8D-41E4-9795-703F345DF514}">
      <dsp:nvSpPr>
        <dsp:cNvPr id="0" name=""/>
        <dsp:cNvSpPr/>
      </dsp:nvSpPr>
      <dsp:spPr>
        <a:xfrm>
          <a:off x="1541404" y="3352799"/>
          <a:ext cx="2356868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Preprocessing</a:t>
          </a:r>
          <a:endParaRPr lang="de-DE" sz="2000" kern="1200" dirty="0"/>
        </a:p>
      </dsp:txBody>
      <dsp:txXfrm>
        <a:off x="1541404" y="3352799"/>
        <a:ext cx="2356868" cy="2235200"/>
      </dsp:txXfrm>
    </dsp:sp>
    <dsp:sp modelId="{D8D74DBF-6362-4217-828E-9666C58DFE39}">
      <dsp:nvSpPr>
        <dsp:cNvPr id="0" name=""/>
        <dsp:cNvSpPr/>
      </dsp:nvSpPr>
      <dsp:spPr>
        <a:xfrm>
          <a:off x="2440438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573A9-4C6F-467C-9D36-118DCAC3CA43}">
      <dsp:nvSpPr>
        <dsp:cNvPr id="0" name=""/>
        <dsp:cNvSpPr/>
      </dsp:nvSpPr>
      <dsp:spPr>
        <a:xfrm>
          <a:off x="3971427" y="0"/>
          <a:ext cx="2473607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Otsu </a:t>
          </a:r>
          <a:r>
            <a:rPr lang="de-DE" sz="2000" kern="1200" dirty="0" err="1"/>
            <a:t>Thresholding</a:t>
          </a:r>
          <a:endParaRPr lang="de-DE" sz="2000" kern="1200" dirty="0"/>
        </a:p>
      </dsp:txBody>
      <dsp:txXfrm>
        <a:off x="3971427" y="0"/>
        <a:ext cx="2473607" cy="2235200"/>
      </dsp:txXfrm>
    </dsp:sp>
    <dsp:sp modelId="{A2136435-4EDF-4183-9121-B3F1A622AC99}">
      <dsp:nvSpPr>
        <dsp:cNvPr id="0" name=""/>
        <dsp:cNvSpPr/>
      </dsp:nvSpPr>
      <dsp:spPr>
        <a:xfrm>
          <a:off x="492883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D59A5-7F29-430A-88BC-EC653A1F1196}">
      <dsp:nvSpPr>
        <dsp:cNvPr id="0" name=""/>
        <dsp:cNvSpPr/>
      </dsp:nvSpPr>
      <dsp:spPr>
        <a:xfrm>
          <a:off x="6518189" y="3352799"/>
          <a:ext cx="2529205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Dice</a:t>
          </a:r>
          <a:r>
            <a:rPr lang="de-DE" sz="2000" kern="1200" dirty="0"/>
            <a:t> Score</a:t>
          </a:r>
        </a:p>
      </dsp:txBody>
      <dsp:txXfrm>
        <a:off x="6518189" y="3352799"/>
        <a:ext cx="2529205" cy="2235200"/>
      </dsp:txXfrm>
    </dsp:sp>
    <dsp:sp modelId="{A8A9A628-B5B3-4FEB-8B28-A883AC06D453}">
      <dsp:nvSpPr>
        <dsp:cNvPr id="0" name=""/>
        <dsp:cNvSpPr/>
      </dsp:nvSpPr>
      <dsp:spPr>
        <a:xfrm>
          <a:off x="750339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81AA3-72E6-4B8B-A534-1FA6119E964A}">
      <dsp:nvSpPr>
        <dsp:cNvPr id="0" name=""/>
        <dsp:cNvSpPr/>
      </dsp:nvSpPr>
      <dsp:spPr>
        <a:xfrm>
          <a:off x="0" y="807726"/>
          <a:ext cx="4319653" cy="2712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</dsp:txBody>
      <dsp:txXfrm>
        <a:off x="79457" y="887183"/>
        <a:ext cx="4160739" cy="2553947"/>
      </dsp:txXfrm>
    </dsp:sp>
    <dsp:sp modelId="{57F3BC20-B9B0-445C-9CBF-CCB3D1E68B65}">
      <dsp:nvSpPr>
        <dsp:cNvPr id="0" name=""/>
        <dsp:cNvSpPr/>
      </dsp:nvSpPr>
      <dsp:spPr>
        <a:xfrm rot="3495">
          <a:off x="4624920" y="1746260"/>
          <a:ext cx="647166" cy="841462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>
        <a:off x="4624920" y="1914453"/>
        <a:ext cx="453016" cy="504878"/>
      </dsp:txXfrm>
    </dsp:sp>
    <dsp:sp modelId="{1F05D052-F273-4C35-A4A2-71BE0D64139E}">
      <dsp:nvSpPr>
        <dsp:cNvPr id="0" name=""/>
        <dsp:cNvSpPr/>
      </dsp:nvSpPr>
      <dsp:spPr>
        <a:xfrm>
          <a:off x="5540722" y="807726"/>
          <a:ext cx="4451641" cy="2724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 </a:t>
          </a:r>
        </a:p>
      </dsp:txBody>
      <dsp:txXfrm>
        <a:off x="5620513" y="887517"/>
        <a:ext cx="4292059" cy="25646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B90D-9210-4379-9811-F8D81680ECAE}">
      <dsp:nvSpPr>
        <dsp:cNvPr id="0" name=""/>
        <dsp:cNvSpPr/>
      </dsp:nvSpPr>
      <dsp:spPr>
        <a:xfrm>
          <a:off x="909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51656" y="2379757"/>
        <a:ext cx="2786203" cy="1631124"/>
      </dsp:txXfrm>
    </dsp:sp>
    <dsp:sp modelId="{ACC662FD-8856-472D-8834-648353B65625}">
      <dsp:nvSpPr>
        <dsp:cNvPr id="0" name=""/>
        <dsp:cNvSpPr/>
      </dsp:nvSpPr>
      <dsp:spPr>
        <a:xfrm>
          <a:off x="3299306" y="2815302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3299306" y="2958532"/>
        <a:ext cx="428534" cy="429688"/>
      </dsp:txXfrm>
    </dsp:sp>
    <dsp:sp modelId="{CC26A2FB-DE87-4A95-99B3-DAF45726B048}">
      <dsp:nvSpPr>
        <dsp:cNvPr id="0" name=""/>
        <dsp:cNvSpPr/>
      </dsp:nvSpPr>
      <dsp:spPr>
        <a:xfrm>
          <a:off x="4043685" y="2329010"/>
          <a:ext cx="3474708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"/>
              </m:oMathParaPr>
              <m:oMath xmlns:m="http://schemas.openxmlformats.org/officeDocument/2006/math">
                <m:sSub>
                  <m:sSub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𝑔</m:t>
                    </m:r>
                  </m:e>
                  <m:sub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𝑠𝑒𝑔</m:t>
                    </m:r>
                  </m:sub>
                </m:sSub>
                <m:d>
                  <m:d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 lang="de-DE" sz="18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{"/>
                    <m:endChr m:val=""/>
                    <m:ctrlPr>
                      <a:rPr lang="de-DE" sz="1800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de-DE" sz="18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eqArr>
                  </m:e>
                </m:d>
              </m:oMath>
            </m:oMathPara>
          </a14:m>
          <a:endParaRPr lang="de-DE" sz="1800" kern="1200" dirty="0"/>
        </a:p>
      </dsp:txBody>
      <dsp:txXfrm>
        <a:off x="4094432" y="2379757"/>
        <a:ext cx="3373214" cy="1631124"/>
      </dsp:txXfrm>
    </dsp:sp>
    <dsp:sp modelId="{0BF3595B-0630-4812-A73C-01FF17D4F656}">
      <dsp:nvSpPr>
        <dsp:cNvPr id="0" name=""/>
        <dsp:cNvSpPr/>
      </dsp:nvSpPr>
      <dsp:spPr>
        <a:xfrm>
          <a:off x="7664921" y="2837245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7664921" y="2980475"/>
        <a:ext cx="428534" cy="429688"/>
      </dsp:txXfrm>
    </dsp:sp>
    <dsp:sp modelId="{FC52C3E6-BEA7-40F4-8B9B-4D0CCEBA2D42}">
      <dsp:nvSpPr>
        <dsp:cNvPr id="0" name=""/>
        <dsp:cNvSpPr/>
      </dsp:nvSpPr>
      <dsp:spPr>
        <a:xfrm>
          <a:off x="8673473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8724220" y="2379757"/>
        <a:ext cx="2786203" cy="16311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07B20-2D8B-4B96-A710-58CB30226C29}">
      <dsp:nvSpPr>
        <dsp:cNvPr id="0" name=""/>
        <dsp:cNvSpPr/>
      </dsp:nvSpPr>
      <dsp:spPr>
        <a:xfrm>
          <a:off x="8436618" y="1322874"/>
          <a:ext cx="3166101" cy="208215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803F7-26C6-4D4C-A08C-D273AB25DE46}">
      <dsp:nvSpPr>
        <dsp:cNvPr id="0" name=""/>
        <dsp:cNvSpPr/>
      </dsp:nvSpPr>
      <dsp:spPr>
        <a:xfrm>
          <a:off x="3736" y="3084745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3736" y="3084745"/>
        <a:ext cx="5521435" cy="2048452"/>
      </dsp:txXfrm>
    </dsp:sp>
    <dsp:sp modelId="{EC37EC97-B1A6-4495-A1A7-6320E0005511}">
      <dsp:nvSpPr>
        <dsp:cNvPr id="0" name=""/>
        <dsp:cNvSpPr/>
      </dsp:nvSpPr>
      <dsp:spPr>
        <a:xfrm>
          <a:off x="0" y="1288103"/>
          <a:ext cx="3131040" cy="2151694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6F99D-775D-47E1-80B8-969AFE8A4613}">
      <dsp:nvSpPr>
        <dsp:cNvPr id="0" name=""/>
        <dsp:cNvSpPr/>
      </dsp:nvSpPr>
      <dsp:spPr>
        <a:xfrm>
          <a:off x="6077547" y="3102131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/>
        </a:p>
      </dsp:txBody>
      <dsp:txXfrm>
        <a:off x="6077547" y="3102131"/>
        <a:ext cx="5521435" cy="20484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1B81B-41E3-421F-89D3-DC61C30A8437}">
      <dsp:nvSpPr>
        <dsp:cNvPr id="0" name=""/>
        <dsp:cNvSpPr/>
      </dsp:nvSpPr>
      <dsp:spPr>
        <a:xfrm>
          <a:off x="0" y="1798320"/>
          <a:ext cx="11054080" cy="239776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9CEB6-9820-49B6-BC01-F7310B975421}">
      <dsp:nvSpPr>
        <dsp:cNvPr id="0" name=""/>
        <dsp:cNvSpPr/>
      </dsp:nvSpPr>
      <dsp:spPr>
        <a:xfrm>
          <a:off x="2899" y="0"/>
          <a:ext cx="88329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2899" y="0"/>
        <a:ext cx="883292" cy="2397760"/>
      </dsp:txXfrm>
    </dsp:sp>
    <dsp:sp modelId="{7C5D7C12-6673-4EE2-9067-306C79B90834}">
      <dsp:nvSpPr>
        <dsp:cNvPr id="0" name=""/>
        <dsp:cNvSpPr/>
      </dsp:nvSpPr>
      <dsp:spPr>
        <a:xfrm>
          <a:off x="14482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830DF-76DE-471F-A9F9-427876731936}">
      <dsp:nvSpPr>
        <dsp:cNvPr id="0" name=""/>
        <dsp:cNvSpPr/>
      </dsp:nvSpPr>
      <dsp:spPr>
        <a:xfrm>
          <a:off x="916462" y="3596640"/>
          <a:ext cx="133349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Histogram</a:t>
          </a:r>
          <a:endParaRPr lang="de-DE" sz="1600" kern="1200" dirty="0"/>
        </a:p>
      </dsp:txBody>
      <dsp:txXfrm>
        <a:off x="916462" y="3596640"/>
        <a:ext cx="1333490" cy="2397760"/>
      </dsp:txXfrm>
    </dsp:sp>
    <dsp:sp modelId="{96278DD1-E269-4FAC-9D93-297E15D20B2B}">
      <dsp:nvSpPr>
        <dsp:cNvPr id="0" name=""/>
        <dsp:cNvSpPr/>
      </dsp:nvSpPr>
      <dsp:spPr>
        <a:xfrm>
          <a:off x="1283487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EFE53-6374-480F-A556-3BC0467321B0}">
      <dsp:nvSpPr>
        <dsp:cNvPr id="0" name=""/>
        <dsp:cNvSpPr/>
      </dsp:nvSpPr>
      <dsp:spPr>
        <a:xfrm>
          <a:off x="2280222" y="0"/>
          <a:ext cx="1197868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Set </a:t>
          </a:r>
          <a:r>
            <a:rPr lang="de-DE" sz="1600" kern="1200" dirty="0" err="1"/>
            <a:t>up</a:t>
          </a:r>
          <a:r>
            <a:rPr lang="de-DE" sz="1600" kern="1200" dirty="0"/>
            <a:t> initial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r>
            <a:rPr lang="de-DE" sz="1600" kern="1200" dirty="0"/>
            <a:t>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endParaRPr lang="de-DE" sz="1600" kern="1200" dirty="0"/>
        </a:p>
      </dsp:txBody>
      <dsp:txXfrm>
        <a:off x="2280222" y="0"/>
        <a:ext cx="1197868" cy="2397760"/>
      </dsp:txXfrm>
    </dsp:sp>
    <dsp:sp modelId="{3FD48617-A5D9-45F1-A393-8860D7FA8947}">
      <dsp:nvSpPr>
        <dsp:cNvPr id="0" name=""/>
        <dsp:cNvSpPr/>
      </dsp:nvSpPr>
      <dsp:spPr>
        <a:xfrm>
          <a:off x="257943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48BDB-0AA5-46CB-840B-96F09A8AFDCE}">
      <dsp:nvSpPr>
        <dsp:cNvPr id="0" name=""/>
        <dsp:cNvSpPr/>
      </dsp:nvSpPr>
      <dsp:spPr>
        <a:xfrm>
          <a:off x="3508360" y="3596640"/>
          <a:ext cx="1519274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Update </a:t>
          </a:r>
          <a:r>
            <a:rPr lang="de-DE" sz="1600" kern="1200" dirty="0" err="1"/>
            <a:t>values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</a:t>
          </a:r>
        </a:p>
      </dsp:txBody>
      <dsp:txXfrm>
        <a:off x="3508360" y="3596640"/>
        <a:ext cx="1519274" cy="2397760"/>
      </dsp:txXfrm>
    </dsp:sp>
    <dsp:sp modelId="{F9C3B3C2-DE83-4095-B2F6-B8B356E1D3DA}">
      <dsp:nvSpPr>
        <dsp:cNvPr id="0" name=""/>
        <dsp:cNvSpPr/>
      </dsp:nvSpPr>
      <dsp:spPr>
        <a:xfrm>
          <a:off x="3968278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7D0E2-C751-40C9-A4D4-0E54FE30FF66}">
      <dsp:nvSpPr>
        <dsp:cNvPr id="0" name=""/>
        <dsp:cNvSpPr/>
      </dsp:nvSpPr>
      <dsp:spPr>
        <a:xfrm>
          <a:off x="5057905" y="0"/>
          <a:ext cx="119825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Compute</a:t>
          </a:r>
          <a:r>
            <a:rPr lang="de-DE" sz="1600" kern="1200" dirty="0"/>
            <a:t> </a:t>
          </a:r>
          <a:r>
            <a:rPr lang="de-DE" sz="1600" kern="1200" dirty="0" err="1"/>
            <a:t>variances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𝑏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𝑤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/>
            <a:t> </a:t>
          </a:r>
        </a:p>
      </dsp:txBody>
      <dsp:txXfrm>
        <a:off x="5057905" y="0"/>
        <a:ext cx="1198250" cy="2397760"/>
      </dsp:txXfrm>
    </dsp:sp>
    <dsp:sp modelId="{13A0CDDE-08CE-4DAC-B696-F3C0495415D8}">
      <dsp:nvSpPr>
        <dsp:cNvPr id="0" name=""/>
        <dsp:cNvSpPr/>
      </dsp:nvSpPr>
      <dsp:spPr>
        <a:xfrm>
          <a:off x="5357310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BF8C-5A77-4B38-B9E4-4388B52D53AD}">
      <dsp:nvSpPr>
        <dsp:cNvPr id="0" name=""/>
        <dsp:cNvSpPr/>
      </dsp:nvSpPr>
      <dsp:spPr>
        <a:xfrm>
          <a:off x="6286425" y="3596640"/>
          <a:ext cx="1219051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Select </a:t>
          </a:r>
          <a:r>
            <a:rPr lang="de-DE" sz="1600" kern="1200" dirty="0" err="1"/>
            <a:t>threshold</a:t>
          </a:r>
          <a:r>
            <a:rPr lang="de-DE" sz="1600" kern="1200" dirty="0"/>
            <a:t> </a:t>
          </a:r>
          <a:r>
            <a:rPr lang="de-DE" sz="1600" kern="1200" dirty="0" err="1"/>
            <a:t>intensity</a:t>
          </a:r>
          <a:r>
            <a:rPr lang="de-DE" sz="1600" kern="1200" dirty="0"/>
            <a:t> t</a:t>
          </a:r>
        </a:p>
      </dsp:txBody>
      <dsp:txXfrm>
        <a:off x="6286425" y="3596640"/>
        <a:ext cx="1219051" cy="2397760"/>
      </dsp:txXfrm>
    </dsp:sp>
    <dsp:sp modelId="{B8501684-8000-45F1-802D-3B98AC26F4FF}">
      <dsp:nvSpPr>
        <dsp:cNvPr id="0" name=""/>
        <dsp:cNvSpPr/>
      </dsp:nvSpPr>
      <dsp:spPr>
        <a:xfrm>
          <a:off x="6596231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898BD-9266-4EA9-BDD4-9ED398652CC3}">
      <dsp:nvSpPr>
        <dsp:cNvPr id="0" name=""/>
        <dsp:cNvSpPr/>
      </dsp:nvSpPr>
      <dsp:spPr>
        <a:xfrm>
          <a:off x="7535746" y="0"/>
          <a:ext cx="1470043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clipping</a:t>
          </a:r>
          <a:endParaRPr lang="de-DE" sz="1600" kern="1200" dirty="0"/>
        </a:p>
      </dsp:txBody>
      <dsp:txXfrm>
        <a:off x="7535746" y="0"/>
        <a:ext cx="1470043" cy="2397760"/>
      </dsp:txXfrm>
    </dsp:sp>
    <dsp:sp modelId="{F2503293-89F9-4845-8767-34E4D8F2E6F2}">
      <dsp:nvSpPr>
        <dsp:cNvPr id="0" name=""/>
        <dsp:cNvSpPr/>
      </dsp:nvSpPr>
      <dsp:spPr>
        <a:xfrm>
          <a:off x="7958975" y="2687181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77631-1272-40CC-AB89-D09E541310B9}">
      <dsp:nvSpPr>
        <dsp:cNvPr id="0" name=""/>
        <dsp:cNvSpPr/>
      </dsp:nvSpPr>
      <dsp:spPr>
        <a:xfrm>
          <a:off x="9036060" y="3596640"/>
          <a:ext cx="90971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Output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9036060" y="3596640"/>
        <a:ext cx="909712" cy="2397760"/>
      </dsp:txXfrm>
    </dsp:sp>
    <dsp:sp modelId="{2A434044-7922-4472-B3D0-B44A913B7CA5}">
      <dsp:nvSpPr>
        <dsp:cNvPr id="0" name=""/>
        <dsp:cNvSpPr/>
      </dsp:nvSpPr>
      <dsp:spPr>
        <a:xfrm>
          <a:off x="919119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4B0679-04B0-4116-8395-DDA40433818D}">
      <dsp:nvSpPr>
        <dsp:cNvPr id="0" name=""/>
        <dsp:cNvSpPr/>
      </dsp:nvSpPr>
      <dsp:spPr>
        <a:xfrm>
          <a:off x="4461327" y="1625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4627653" y="167951"/>
        <a:ext cx="803092" cy="803092"/>
      </dsp:txXfrm>
    </dsp:sp>
    <dsp:sp modelId="{2350C7DD-2F32-4893-B672-92A21589367D}">
      <dsp:nvSpPr>
        <dsp:cNvPr id="0" name=""/>
        <dsp:cNvSpPr/>
      </dsp:nvSpPr>
      <dsp:spPr>
        <a:xfrm rot="2160000">
          <a:off x="5560966" y="873550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569590" y="923671"/>
        <a:ext cx="210727" cy="229987"/>
      </dsp:txXfrm>
    </dsp:sp>
    <dsp:sp modelId="{7CE44E3E-B8CF-46FC-9CFB-BDC842771709}">
      <dsp:nvSpPr>
        <dsp:cNvPr id="0" name=""/>
        <dsp:cNvSpPr/>
      </dsp:nvSpPr>
      <dsp:spPr>
        <a:xfrm>
          <a:off x="5839685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6006011" y="1169386"/>
        <a:ext cx="803092" cy="803092"/>
      </dsp:txXfrm>
    </dsp:sp>
    <dsp:sp modelId="{055E2AD8-ACD6-4821-B389-3C00E6110D4E}">
      <dsp:nvSpPr>
        <dsp:cNvPr id="0" name=""/>
        <dsp:cNvSpPr/>
      </dsp:nvSpPr>
      <dsp:spPr>
        <a:xfrm rot="6480000">
          <a:off x="5996428" y="2181352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6055538" y="2215069"/>
        <a:ext cx="210727" cy="229987"/>
      </dsp:txXfrm>
    </dsp:sp>
    <dsp:sp modelId="{2B33B728-A2A6-470E-9274-2FDDA5ABCEB5}">
      <dsp:nvSpPr>
        <dsp:cNvPr id="0" name=""/>
        <dsp:cNvSpPr/>
      </dsp:nvSpPr>
      <dsp:spPr>
        <a:xfrm>
          <a:off x="5313199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479525" y="2789744"/>
        <a:ext cx="803092" cy="803092"/>
      </dsp:txXfrm>
    </dsp:sp>
    <dsp:sp modelId="{F43E6FFA-1AAB-4B3D-AC90-0C9751195E70}">
      <dsp:nvSpPr>
        <dsp:cNvPr id="0" name=""/>
        <dsp:cNvSpPr/>
      </dsp:nvSpPr>
      <dsp:spPr>
        <a:xfrm rot="10800000">
          <a:off x="4887200" y="2999633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4977512" y="3076296"/>
        <a:ext cx="210727" cy="229987"/>
      </dsp:txXfrm>
    </dsp:sp>
    <dsp:sp modelId="{1327765A-944C-48D6-B799-93C8B178A73D}">
      <dsp:nvSpPr>
        <dsp:cNvPr id="0" name=""/>
        <dsp:cNvSpPr/>
      </dsp:nvSpPr>
      <dsp:spPr>
        <a:xfrm>
          <a:off x="3609455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775781" y="2789744"/>
        <a:ext cx="803092" cy="803092"/>
      </dsp:txXfrm>
    </dsp:sp>
    <dsp:sp modelId="{C4BC7F58-C5D1-4C8A-B072-CA02612F44CC}">
      <dsp:nvSpPr>
        <dsp:cNvPr id="0" name=""/>
        <dsp:cNvSpPr/>
      </dsp:nvSpPr>
      <dsp:spPr>
        <a:xfrm rot="15120000">
          <a:off x="3766197" y="2197558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3825307" y="2317167"/>
        <a:ext cx="210727" cy="229987"/>
      </dsp:txXfrm>
    </dsp:sp>
    <dsp:sp modelId="{08859B2F-C28B-4031-A323-FF6ADF186E71}">
      <dsp:nvSpPr>
        <dsp:cNvPr id="0" name=""/>
        <dsp:cNvSpPr/>
      </dsp:nvSpPr>
      <dsp:spPr>
        <a:xfrm>
          <a:off x="3082969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249295" y="1169386"/>
        <a:ext cx="803092" cy="803092"/>
      </dsp:txXfrm>
    </dsp:sp>
    <dsp:sp modelId="{9FBB5FE3-D419-48D7-9A93-0084312CE6AF}">
      <dsp:nvSpPr>
        <dsp:cNvPr id="0" name=""/>
        <dsp:cNvSpPr/>
      </dsp:nvSpPr>
      <dsp:spPr>
        <a:xfrm rot="19440000">
          <a:off x="4182608" y="883566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191232" y="986771"/>
        <a:ext cx="210727" cy="2299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B5035-BB0C-49B8-BB67-08F629B88748}">
      <dsp:nvSpPr>
        <dsp:cNvPr id="0" name=""/>
        <dsp:cNvSpPr/>
      </dsp:nvSpPr>
      <dsp:spPr>
        <a:xfrm rot="5400000">
          <a:off x="-220993" y="221186"/>
          <a:ext cx="1473291" cy="103130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First </a:t>
          </a:r>
          <a:r>
            <a:rPr lang="de-DE" sz="1500" kern="1200" dirty="0" err="1"/>
            <a:t>steps</a:t>
          </a:r>
          <a:endParaRPr lang="de-DE" sz="1500" kern="1200" dirty="0"/>
        </a:p>
      </dsp:txBody>
      <dsp:txXfrm rot="-5400000">
        <a:off x="1" y="515844"/>
        <a:ext cx="1031304" cy="441987"/>
      </dsp:txXfrm>
    </dsp:sp>
    <dsp:sp modelId="{2E6B62D4-A4EA-405A-BE08-5BAF367534E8}">
      <dsp:nvSpPr>
        <dsp:cNvPr id="0" name=""/>
        <dsp:cNvSpPr/>
      </dsp:nvSpPr>
      <dsp:spPr>
        <a:xfrm rot="5400000">
          <a:off x="5279233" y="-4247736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Plan and </a:t>
          </a:r>
          <a:r>
            <a:rPr lang="de-DE" sz="2700" kern="1200" dirty="0" err="1"/>
            <a:t>organize</a:t>
          </a:r>
          <a:r>
            <a:rPr lang="de-DE" sz="2700" kern="1200" dirty="0"/>
            <a:t> </a:t>
          </a:r>
          <a:r>
            <a:rPr lang="de-DE" sz="2700" kern="1200" dirty="0" err="1"/>
            <a:t>team</a:t>
          </a:r>
          <a:r>
            <a:rPr lang="de-DE" sz="2700" kern="1200" dirty="0"/>
            <a:t>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Read </a:t>
          </a:r>
          <a:r>
            <a:rPr lang="de-DE" sz="2700" kern="1200" dirty="0" err="1"/>
            <a:t>resources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endParaRPr lang="de-DE" sz="2700" kern="1200" dirty="0"/>
        </a:p>
      </dsp:txBody>
      <dsp:txXfrm rot="-5400000">
        <a:off x="1031304" y="46941"/>
        <a:ext cx="9406750" cy="864143"/>
      </dsp:txXfrm>
    </dsp:sp>
    <dsp:sp modelId="{63A6E1FF-4341-44E2-8D94-C7003EA28070}">
      <dsp:nvSpPr>
        <dsp:cNvPr id="0" name=""/>
        <dsp:cNvSpPr/>
      </dsp:nvSpPr>
      <dsp:spPr>
        <a:xfrm rot="5400000">
          <a:off x="-220993" y="1498567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Project </a:t>
          </a:r>
          <a:r>
            <a:rPr lang="de-DE" sz="1500" kern="1200" dirty="0" err="1"/>
            <a:t>proposal</a:t>
          </a:r>
          <a:endParaRPr lang="de-DE" sz="1500" kern="1200" dirty="0"/>
        </a:p>
      </dsp:txBody>
      <dsp:txXfrm rot="-5400000">
        <a:off x="1" y="1793225"/>
        <a:ext cx="1031304" cy="441987"/>
      </dsp:txXfrm>
    </dsp:sp>
    <dsp:sp modelId="{C2005CD8-9716-43FD-835B-932250B82C7E}">
      <dsp:nvSpPr>
        <dsp:cNvPr id="0" name=""/>
        <dsp:cNvSpPr/>
      </dsp:nvSpPr>
      <dsp:spPr>
        <a:xfrm rot="5400000">
          <a:off x="5279233" y="-2970355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 err="1"/>
            <a:t>Visualize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algorithms</a:t>
          </a:r>
          <a:endParaRPr lang="de-DE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Finish </a:t>
          </a:r>
          <a:r>
            <a:rPr lang="de-DE" sz="2700" kern="1200" dirty="0" err="1"/>
            <a:t>project</a:t>
          </a:r>
          <a:r>
            <a:rPr lang="de-DE" sz="2700" kern="1200" dirty="0"/>
            <a:t> </a:t>
          </a:r>
          <a:r>
            <a:rPr lang="de-DE" sz="2700" kern="1200" dirty="0" err="1"/>
            <a:t>proposal</a:t>
          </a:r>
          <a:endParaRPr lang="de-DE" sz="2700" kern="1200" dirty="0"/>
        </a:p>
      </dsp:txBody>
      <dsp:txXfrm rot="-5400000">
        <a:off x="1031304" y="1324322"/>
        <a:ext cx="9406750" cy="864143"/>
      </dsp:txXfrm>
    </dsp:sp>
    <dsp:sp modelId="{F05AB861-08A9-4CAB-8445-077E9EF946CB}">
      <dsp:nvSpPr>
        <dsp:cNvPr id="0" name=""/>
        <dsp:cNvSpPr/>
      </dsp:nvSpPr>
      <dsp:spPr>
        <a:xfrm rot="5400000">
          <a:off x="-220993" y="2775949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Otsu and </a:t>
          </a:r>
          <a:r>
            <a:rPr lang="de-DE" sz="1500" kern="1200" dirty="0" err="1"/>
            <a:t>Dice</a:t>
          </a:r>
          <a:r>
            <a:rPr lang="de-DE" sz="1500" kern="1200" dirty="0"/>
            <a:t> </a:t>
          </a:r>
        </a:p>
      </dsp:txBody>
      <dsp:txXfrm rot="-5400000">
        <a:off x="1" y="3070607"/>
        <a:ext cx="1031304" cy="441987"/>
      </dsp:txXfrm>
    </dsp:sp>
    <dsp:sp modelId="{9AE143BF-F0A9-4111-B760-06125E4B4246}">
      <dsp:nvSpPr>
        <dsp:cNvPr id="0" name=""/>
        <dsp:cNvSpPr/>
      </dsp:nvSpPr>
      <dsp:spPr>
        <a:xfrm rot="5400000">
          <a:off x="5279233" y="-1692973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Implement Otsu </a:t>
          </a:r>
          <a:r>
            <a:rPr lang="de-DE" sz="2700" kern="1200" dirty="0" err="1"/>
            <a:t>thresholding</a:t>
          </a:r>
          <a:r>
            <a:rPr lang="de-DE" sz="2700" kern="1200" dirty="0"/>
            <a:t> and </a:t>
          </a:r>
          <a:r>
            <a:rPr lang="de-DE" sz="2700" kern="1200" dirty="0" err="1"/>
            <a:t>dice</a:t>
          </a:r>
          <a:r>
            <a:rPr lang="de-DE" sz="2700" kern="1200" dirty="0"/>
            <a:t> score</a:t>
          </a:r>
        </a:p>
      </dsp:txBody>
      <dsp:txXfrm rot="-5400000">
        <a:off x="1031304" y="2601704"/>
        <a:ext cx="9406750" cy="86414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2DF58-D230-4846-948E-3DB7271F4087}">
      <dsp:nvSpPr>
        <dsp:cNvPr id="0" name=""/>
        <dsp:cNvSpPr/>
      </dsp:nvSpPr>
      <dsp:spPr>
        <a:xfrm rot="5400000">
          <a:off x="-185761" y="185901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Preprocessing</a:t>
          </a:r>
          <a:r>
            <a:rPr lang="de-DE" sz="1000" kern="1200" dirty="0">
              <a:solidFill>
                <a:schemeClr val="tx1"/>
              </a:solidFill>
            </a:rPr>
            <a:t> and </a:t>
          </a:r>
          <a:r>
            <a:rPr lang="de-DE" sz="1000" kern="1200" dirty="0" err="1">
              <a:solidFill>
                <a:schemeClr val="tx1"/>
              </a:solidFill>
            </a:rPr>
            <a:t>testing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433582"/>
        <a:ext cx="866884" cy="371522"/>
      </dsp:txXfrm>
    </dsp:sp>
    <dsp:sp modelId="{00B550EA-7D79-4663-B6DD-18FACBE4B34A}">
      <dsp:nvSpPr>
        <dsp:cNvPr id="0" name=""/>
        <dsp:cNvSpPr/>
      </dsp:nvSpPr>
      <dsp:spPr>
        <a:xfrm rot="5400000">
          <a:off x="5964831" y="-5097806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different </a:t>
          </a:r>
          <a:r>
            <a:rPr lang="de-DE" sz="2300" kern="1200" dirty="0" err="1"/>
            <a:t>preprocessing</a:t>
          </a:r>
          <a:r>
            <a:rPr lang="de-DE" sz="2300" kern="1200" dirty="0"/>
            <a:t> </a:t>
          </a:r>
          <a:r>
            <a:rPr lang="de-DE" sz="2300" kern="1200" dirty="0" err="1"/>
            <a:t>features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Test </a:t>
          </a:r>
          <a:r>
            <a:rPr lang="de-DE" sz="2300" kern="1200" dirty="0" err="1"/>
            <a:t>pipeline</a:t>
          </a:r>
          <a:r>
            <a:rPr lang="de-DE" sz="2300" kern="1200" dirty="0"/>
            <a:t> on </a:t>
          </a:r>
          <a:r>
            <a:rPr lang="de-DE" sz="2300" kern="1200" dirty="0" err="1"/>
            <a:t>optimized</a:t>
          </a:r>
          <a:r>
            <a:rPr lang="de-DE" sz="2300" kern="1200" dirty="0"/>
            <a:t> </a:t>
          </a:r>
          <a:r>
            <a:rPr lang="de-DE" sz="2300" kern="1200" dirty="0" err="1"/>
            <a:t>images</a:t>
          </a:r>
          <a:endParaRPr lang="de-DE" sz="2300" kern="1200" dirty="0"/>
        </a:p>
      </dsp:txBody>
      <dsp:txXfrm rot="-5400000">
        <a:off x="866885" y="39435"/>
        <a:ext cx="10961563" cy="726374"/>
      </dsp:txXfrm>
    </dsp:sp>
    <dsp:sp modelId="{4A6E30B2-25B4-4AE2-949B-1AF09D6CD458}">
      <dsp:nvSpPr>
        <dsp:cNvPr id="0" name=""/>
        <dsp:cNvSpPr/>
      </dsp:nvSpPr>
      <dsp:spPr>
        <a:xfrm rot="5400000">
          <a:off x="-185761" y="1277309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Local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threshold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1524990"/>
        <a:ext cx="866884" cy="371522"/>
      </dsp:txXfrm>
    </dsp:sp>
    <dsp:sp modelId="{DB4F36D0-0303-4C94-AAE6-A318BCECB675}">
      <dsp:nvSpPr>
        <dsp:cNvPr id="0" name=""/>
        <dsp:cNvSpPr/>
      </dsp:nvSpPr>
      <dsp:spPr>
        <a:xfrm rot="5400000">
          <a:off x="5964831" y="-4006398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/>
            <a:t>Implement </a:t>
          </a:r>
          <a:r>
            <a:rPr lang="de-DE" sz="2300" kern="1200" dirty="0" err="1"/>
            <a:t>sliding</a:t>
          </a:r>
          <a:r>
            <a:rPr lang="de-DE" sz="2300" kern="1200" dirty="0"/>
            <a:t> </a:t>
          </a:r>
          <a:r>
            <a:rPr lang="de-DE" sz="2300" kern="1200" dirty="0" err="1"/>
            <a:t>window</a:t>
          </a:r>
          <a:r>
            <a:rPr lang="de-DE" sz="2300" kern="1200" dirty="0"/>
            <a:t> </a:t>
          </a:r>
          <a:r>
            <a:rPr lang="de-DE" sz="2300" kern="1200" dirty="0" err="1"/>
            <a:t>scheme</a:t>
          </a:r>
          <a:endParaRPr lang="de-DE" sz="2300" kern="1200" dirty="0"/>
        </a:p>
      </dsp:txBody>
      <dsp:txXfrm rot="-5400000">
        <a:off x="866885" y="1130843"/>
        <a:ext cx="10961563" cy="726374"/>
      </dsp:txXfrm>
    </dsp:sp>
    <dsp:sp modelId="{DCA633E4-751B-4E5C-A08C-1E3B4B2E4B8D}">
      <dsp:nvSpPr>
        <dsp:cNvPr id="0" name=""/>
        <dsp:cNvSpPr/>
      </dsp:nvSpPr>
      <dsp:spPr>
        <a:xfrm rot="5400000">
          <a:off x="-185761" y="2368718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 dirty="0">
            <a:solidFill>
              <a:schemeClr val="tx1"/>
            </a:solidFill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>
              <a:solidFill>
                <a:schemeClr val="tx1"/>
              </a:solidFill>
            </a:rPr>
            <a:t>Multithresholding</a:t>
          </a:r>
          <a:endParaRPr lang="de-DE" sz="800" kern="1200" dirty="0">
            <a:solidFill>
              <a:schemeClr val="tx1"/>
            </a:solidFill>
          </a:endParaRPr>
        </a:p>
      </dsp:txBody>
      <dsp:txXfrm rot="-5400000">
        <a:off x="0" y="2616399"/>
        <a:ext cx="866884" cy="371522"/>
      </dsp:txXfrm>
    </dsp:sp>
    <dsp:sp modelId="{ED7A390B-6F75-4AC5-B2FF-7DB30D5CC6D2}">
      <dsp:nvSpPr>
        <dsp:cNvPr id="0" name=""/>
        <dsp:cNvSpPr/>
      </dsp:nvSpPr>
      <dsp:spPr>
        <a:xfrm rot="5400000">
          <a:off x="5964831" y="-281560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multithresholding</a:t>
          </a:r>
          <a:endParaRPr lang="de-DE" sz="2300" kern="1200" dirty="0"/>
        </a:p>
      </dsp:txBody>
      <dsp:txXfrm rot="-5400000">
        <a:off x="866885" y="2321641"/>
        <a:ext cx="10961563" cy="726374"/>
      </dsp:txXfrm>
    </dsp:sp>
    <dsp:sp modelId="{4196753D-A05A-44E4-9336-666B6D34BB31}">
      <dsp:nvSpPr>
        <dsp:cNvPr id="0" name=""/>
        <dsp:cNvSpPr/>
      </dsp:nvSpPr>
      <dsp:spPr>
        <a:xfrm rot="5400000">
          <a:off x="-185761" y="3460267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solidFill>
                <a:schemeClr val="tx1"/>
              </a:solidFill>
            </a:rPr>
            <a:t>Cell</a:t>
          </a:r>
          <a:r>
            <a:rPr lang="de-DE" sz="1200" kern="1200" dirty="0">
              <a:solidFill>
                <a:schemeClr val="tx1"/>
              </a:solidFill>
            </a:rPr>
            <a:t> </a:t>
          </a:r>
          <a:r>
            <a:rPr lang="de-DE" sz="1200" kern="1200" dirty="0" err="1">
              <a:solidFill>
                <a:schemeClr val="tx1"/>
              </a:solidFill>
            </a:rPr>
            <a:t>counting</a:t>
          </a:r>
          <a:endParaRPr lang="de-DE" sz="1200" kern="1200" dirty="0">
            <a:solidFill>
              <a:schemeClr val="tx1"/>
            </a:solidFill>
          </a:endParaRPr>
        </a:p>
      </dsp:txBody>
      <dsp:txXfrm rot="-5400000">
        <a:off x="0" y="3707948"/>
        <a:ext cx="866884" cy="371522"/>
      </dsp:txXfrm>
    </dsp:sp>
    <dsp:sp modelId="{0719B710-4BBC-46B8-A2BD-FB2387390D63}">
      <dsp:nvSpPr>
        <dsp:cNvPr id="0" name=""/>
        <dsp:cNvSpPr/>
      </dsp:nvSpPr>
      <dsp:spPr>
        <a:xfrm rot="5400000">
          <a:off x="5964831" y="-182358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cell</a:t>
          </a:r>
          <a:r>
            <a:rPr lang="de-DE" sz="2300" kern="1200" dirty="0"/>
            <a:t> </a:t>
          </a:r>
          <a:r>
            <a:rPr lang="de-DE" sz="2300" kern="1200" dirty="0" err="1"/>
            <a:t>counting</a:t>
          </a:r>
          <a:r>
            <a:rPr lang="de-DE" sz="2300" kern="1200" dirty="0"/>
            <a:t> </a:t>
          </a:r>
          <a:r>
            <a:rPr lang="de-DE" sz="2300" kern="1200" dirty="0" err="1"/>
            <a:t>algorithm</a:t>
          </a:r>
          <a:endParaRPr lang="de-DE" sz="2300" kern="1200" dirty="0"/>
        </a:p>
      </dsp:txBody>
      <dsp:txXfrm rot="-5400000">
        <a:off x="866885" y="3313661"/>
        <a:ext cx="10961563" cy="726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16.05.2022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275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2BA00-AC15-41D8-8902-3204B92BB7E4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64FB-45CA-4FCF-8973-3C17A44DCE71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5C0C-069F-4753-ACEC-CD7541B655EF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84F5-6B56-4DF4-A0D1-5D48A3801878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0BCC-5286-49FD-B254-904475B5DCB7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18F6-1CC3-4AC2-99F1-F06A87B5F86B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5402-61F9-4B71-B017-FD5CC4AF0E3E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395C-79C6-426F-86EC-40193A7C24F6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7BF69-3817-4B60-B5E0-D05249886B0C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368F3BA8-8C1B-41A2-9810-C7178B45F09C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4A75A6-E58D-4AA2-B6EE-8899950A9E70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1AA3B7A5-D4B8-4DBC-9574-A35B6196BE4C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QuickStyle" Target="../diagrams/quickStyle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diagramLayout" Target="../diagrams/layout5.xml"/><Relationship Id="rId17" Type="http://schemas.openxmlformats.org/officeDocument/2006/relationships/image" Target="../media/image21.png"/><Relationship Id="rId2" Type="http://schemas.openxmlformats.org/officeDocument/2006/relationships/diagramData" Target="../diagrams/data4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Data" Target="../diagrams/data6.xml"/><Relationship Id="rId5" Type="http://schemas.openxmlformats.org/officeDocument/2006/relationships/diagramColors" Target="../diagrams/colors4.xml"/><Relationship Id="rId15" Type="http://schemas.microsoft.com/office/2007/relationships/diagramDrawing" Target="../diagrams/drawing5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Relationship Id="rId14" Type="http://schemas.openxmlformats.org/officeDocument/2006/relationships/diagramColors" Target="../diagrams/colors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3" Type="http://schemas.openxmlformats.org/officeDocument/2006/relationships/diagramLayout" Target="../diagrams/layout6.xml"/><Relationship Id="rId21" Type="http://schemas.openxmlformats.org/officeDocument/2006/relationships/image" Target="../media/image16.png"/><Relationship Id="rId7" Type="http://schemas.openxmlformats.org/officeDocument/2006/relationships/diagramData" Target="../diagrams/data8.xml"/><Relationship Id="rId12" Type="http://schemas.openxmlformats.org/officeDocument/2006/relationships/image" Target="../media/image19.svg"/><Relationship Id="rId17" Type="http://schemas.openxmlformats.org/officeDocument/2006/relationships/image" Target="../media/image30.png"/><Relationship Id="rId2" Type="http://schemas.openxmlformats.org/officeDocument/2006/relationships/diagramData" Target="../diagrams/data7.xml"/><Relationship Id="rId16" Type="http://schemas.openxmlformats.org/officeDocument/2006/relationships/image" Target="../media/image29.sv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18.png"/><Relationship Id="rId24" Type="http://schemas.openxmlformats.org/officeDocument/2006/relationships/image" Target="../media/image33.svg"/><Relationship Id="rId5" Type="http://schemas.openxmlformats.org/officeDocument/2006/relationships/diagramColors" Target="../diagrams/colors6.xml"/><Relationship Id="rId15" Type="http://schemas.openxmlformats.org/officeDocument/2006/relationships/image" Target="../media/image28.png"/><Relationship Id="rId23" Type="http://schemas.openxmlformats.org/officeDocument/2006/relationships/image" Target="../media/image32.png"/><Relationship Id="rId10" Type="http://schemas.openxmlformats.org/officeDocument/2006/relationships/diagramColors" Target="../diagrams/colors6.xml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6.xml"/><Relationship Id="rId14" Type="http://schemas.openxmlformats.org/officeDocument/2006/relationships/image" Target="../media/image27.svg"/><Relationship Id="rId22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9.png"/><Relationship Id="rId7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13" Type="http://schemas.openxmlformats.org/officeDocument/2006/relationships/image" Target="../media/image42.svg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7.xml"/><Relationship Id="rId12" Type="http://schemas.openxmlformats.org/officeDocument/2006/relationships/image" Target="../media/image41.png"/><Relationship Id="rId17" Type="http://schemas.openxmlformats.org/officeDocument/2006/relationships/image" Target="../media/image44.svg"/><Relationship Id="rId2" Type="http://schemas.openxmlformats.org/officeDocument/2006/relationships/image" Target="../media/image45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11" Type="http://schemas.openxmlformats.org/officeDocument/2006/relationships/image" Target="../media/image19.svg"/><Relationship Id="rId5" Type="http://schemas.openxmlformats.org/officeDocument/2006/relationships/diagramData" Target="../diagrams/data9.xml"/><Relationship Id="rId15" Type="http://schemas.openxmlformats.org/officeDocument/2006/relationships/image" Target="../media/image27.svg"/><Relationship Id="rId10" Type="http://schemas.openxmlformats.org/officeDocument/2006/relationships/image" Target="../media/image18.png"/><Relationship Id="rId4" Type="http://schemas.openxmlformats.org/officeDocument/2006/relationships/image" Target="../media/image47.png"/><Relationship Id="rId9" Type="http://schemas.microsoft.com/office/2007/relationships/diagramDrawing" Target="../diagrams/drawing7.xml"/><Relationship Id="rId1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diagramLayout" Target="../diagrams/layout9.xml"/><Relationship Id="rId7" Type="http://schemas.openxmlformats.org/officeDocument/2006/relationships/image" Target="../media/image58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6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60.png"/><Relationship Id="rId12" Type="http://schemas.openxmlformats.org/officeDocument/2006/relationships/image" Target="../media/image65.sv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64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63.sv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8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095CB7-2F3B-FB23-4801-616B37AA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51" y="1918600"/>
            <a:ext cx="3962953" cy="391532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017667D-B534-588D-AB30-4EE90B6B4B65}"/>
              </a:ext>
            </a:extLst>
          </p:cNvPr>
          <p:cNvSpPr/>
          <p:nvPr/>
        </p:nvSpPr>
        <p:spPr>
          <a:xfrm>
            <a:off x="4842795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75BE0B-3EBC-08BA-8A8E-24484A4A1AA9}"/>
              </a:ext>
            </a:extLst>
          </p:cNvPr>
          <p:cNvSpPr/>
          <p:nvPr/>
        </p:nvSpPr>
        <p:spPr>
          <a:xfrm>
            <a:off x="643536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1DC73F4-0742-8E4B-1B78-3A91280EA0CE}"/>
              </a:ext>
            </a:extLst>
          </p:cNvPr>
          <p:cNvSpPr/>
          <p:nvPr/>
        </p:nvSpPr>
        <p:spPr>
          <a:xfrm>
            <a:off x="7201044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1A4E342-E14E-6203-EB5C-6B5E3BCAD4A4}"/>
              </a:ext>
            </a:extLst>
          </p:cNvPr>
          <p:cNvSpPr/>
          <p:nvPr/>
        </p:nvSpPr>
        <p:spPr>
          <a:xfrm>
            <a:off x="565143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phic 2" descr="Microscope outline">
            <a:extLst>
              <a:ext uri="{FF2B5EF4-FFF2-40B4-BE49-F238E27FC236}">
                <a16:creationId xmlns:a16="http://schemas.microsoft.com/office/drawing/2014/main" id="{E819D09F-C484-DE12-463A-43276E29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05" y="139207"/>
            <a:ext cx="2494724" cy="24947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7A0AE2-C269-411B-6F9D-EFB265C45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722" y="1742173"/>
            <a:ext cx="3841273" cy="3915321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717C3B-599B-4FC4-A706-667678FD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79438285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79438285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7B370A80-1C72-C29E-78ED-BC0A35683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647997"/>
              </p:ext>
            </p:extLst>
          </p:nvPr>
        </p:nvGraphicFramePr>
        <p:xfrm>
          <a:off x="294640" y="863600"/>
          <a:ext cx="11602720" cy="527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61A36AE-37BB-94D4-4E6D-94082032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DDD6D4-E504-FA72-F6D4-CF0F92A181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47" y="4362798"/>
            <a:ext cx="2725114" cy="196264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8590028-292C-C475-D1C6-21D2BC47AC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9" y="4363619"/>
            <a:ext cx="2879227" cy="196182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895E59-04A6-471E-B18C-5B8550EFA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78896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CB3B-C534-5AF7-3194-DE503108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Otsu Thresholding</a:t>
            </a:r>
            <a:r>
              <a:rPr lang="de-DE" dirty="0"/>
              <a:t> - </a:t>
            </a:r>
            <a:r>
              <a:rPr lang="de-DE" dirty="0" err="1"/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5834471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5834471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8" name="Inhaltsplatzhalter 10" descr="Bilder Silhouette">
            <a:extLst>
              <a:ext uri="{FF2B5EF4-FFF2-40B4-BE49-F238E27FC236}">
                <a16:creationId xmlns:a16="http://schemas.microsoft.com/office/drawing/2014/main" id="{6817E583-34E4-9485-40DA-A3C8D34A4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4230" y="3606255"/>
            <a:ext cx="420063" cy="420063"/>
          </a:xfr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02E7242-B4E0-DEA1-608F-262D3741BD8D}"/>
              </a:ext>
            </a:extLst>
          </p:cNvPr>
          <p:cNvGrpSpPr/>
          <p:nvPr/>
        </p:nvGrpSpPr>
        <p:grpSpPr>
          <a:xfrm rot="21344988">
            <a:off x="9879857" y="3696829"/>
            <a:ext cx="374460" cy="256713"/>
            <a:chOff x="9364980" y="3969215"/>
            <a:chExt cx="374460" cy="256713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FAFA5620-0AB9-87F7-7A1C-B80DF88DB6D4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B114D5C9-2494-F2FA-3128-474556AC4A88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fik 15" descr="Tabelle Silhouette">
            <a:extLst>
              <a:ext uri="{FF2B5EF4-FFF2-40B4-BE49-F238E27FC236}">
                <a16:creationId xmlns:a16="http://schemas.microsoft.com/office/drawing/2014/main" id="{1D2FD990-00D6-094D-6232-6426D486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65181" y="3547527"/>
            <a:ext cx="540129" cy="540129"/>
          </a:xfrm>
          <a:prstGeom prst="rect">
            <a:avLst/>
          </a:prstGeom>
        </p:spPr>
      </p:pic>
      <p:pic>
        <p:nvPicPr>
          <p:cNvPr id="19" name="Grafik 18" descr="Volltreffer Silhouette">
            <a:extLst>
              <a:ext uri="{FF2B5EF4-FFF2-40B4-BE49-F238E27FC236}">
                <a16:creationId xmlns:a16="http://schemas.microsoft.com/office/drawing/2014/main" id="{006D9947-1849-4B19-D575-A479FA1E3B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11349" y="3574570"/>
            <a:ext cx="496856" cy="496856"/>
          </a:xfrm>
          <a:prstGeom prst="rect">
            <a:avLst/>
          </a:prstGeom>
        </p:spPr>
      </p:pic>
      <p:pic>
        <p:nvPicPr>
          <p:cNvPr id="23" name="Grafik 22" descr="Normalverteilung Silhouette">
            <a:extLst>
              <a:ext uri="{FF2B5EF4-FFF2-40B4-BE49-F238E27FC236}">
                <a16:creationId xmlns:a16="http://schemas.microsoft.com/office/drawing/2014/main" id="{085463E7-3663-FB71-69C9-F44D75058E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8615424" y="3566599"/>
            <a:ext cx="442357" cy="442357"/>
          </a:xfrm>
          <a:prstGeom prst="rect">
            <a:avLst/>
          </a:prstGeom>
        </p:spPr>
      </p:pic>
      <p:pic>
        <p:nvPicPr>
          <p:cNvPr id="25" name="Grafik 24" descr="Balkendiagramm Silhouette">
            <a:extLst>
              <a:ext uri="{FF2B5EF4-FFF2-40B4-BE49-F238E27FC236}">
                <a16:creationId xmlns:a16="http://schemas.microsoft.com/office/drawing/2014/main" id="{C89B4C5A-4D31-6826-D6E4-3E263298643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28685" y="3566599"/>
            <a:ext cx="481667" cy="481667"/>
          </a:xfrm>
          <a:prstGeom prst="rect">
            <a:avLst/>
          </a:prstGeom>
        </p:spPr>
      </p:pic>
      <p:pic>
        <p:nvPicPr>
          <p:cNvPr id="27" name="Grafik 26" descr="Zahnräder Silhouette">
            <a:extLst>
              <a:ext uri="{FF2B5EF4-FFF2-40B4-BE49-F238E27FC236}">
                <a16:creationId xmlns:a16="http://schemas.microsoft.com/office/drawing/2014/main" id="{30214C71-BA2B-04A5-3119-B324F71BA6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92683" y="3531297"/>
            <a:ext cx="540129" cy="540129"/>
          </a:xfrm>
          <a:prstGeom prst="rect">
            <a:avLst/>
          </a:prstGeom>
        </p:spPr>
      </p:pic>
      <p:pic>
        <p:nvPicPr>
          <p:cNvPr id="33" name="Grafik 32" descr="Hochladen Silhouette">
            <a:extLst>
              <a:ext uri="{FF2B5EF4-FFF2-40B4-BE49-F238E27FC236}">
                <a16:creationId xmlns:a16="http://schemas.microsoft.com/office/drawing/2014/main" id="{0B747E17-32B8-DB6B-647F-36F955DCB84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10175" y="3606255"/>
            <a:ext cx="457200" cy="457200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6FD8AB2-A878-433C-A1F8-D2ADEA2D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0816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16CFA2E-2E4F-52AE-D196-B8D3B840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Dice Score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45CAECE-A35D-3432-EE1E-B77CC4EDF3F6}"/>
              </a:ext>
            </a:extLst>
          </p:cNvPr>
          <p:cNvSpPr/>
          <p:nvPr/>
        </p:nvSpPr>
        <p:spPr>
          <a:xfrm>
            <a:off x="1197521" y="2201547"/>
            <a:ext cx="2783114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8">
            <a:extLst>
              <a:ext uri="{FF2B5EF4-FFF2-40B4-BE49-F238E27FC236}">
                <a16:creationId xmlns:a16="http://schemas.microsoft.com/office/drawing/2014/main" id="{C2659499-D333-BCBA-C179-D68029A5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521" y="4087336"/>
            <a:ext cx="2783115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/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lv-LV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/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b="0" dirty="0"/>
              </a:p>
              <a:p>
                <a:endParaRPr lang="lv-LV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∈(0;1)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  <a:blipFill>
                <a:blip r:embed="rId3"/>
                <a:stretch>
                  <a:fillRect b="-3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/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𝐷𝑆𝐶</m:t>
                      </m:r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algn="ctr"/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TP = True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FP = False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FN = False negatives</a:t>
                </a:r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Graphic 44">
            <a:extLst>
              <a:ext uri="{FF2B5EF4-FFF2-40B4-BE49-F238E27FC236}">
                <a16:creationId xmlns:a16="http://schemas.microsoft.com/office/drawing/2014/main" id="{EA5E3EAE-9265-4B07-A800-4B98795E3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3344" y="4203970"/>
            <a:ext cx="1671468" cy="1458372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4AFE865-29A0-9630-95FF-E9F83B53E6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4469" y="2527809"/>
            <a:ext cx="1399494" cy="131156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66DBA43-922F-1178-6EB2-9680A8E3625C}"/>
              </a:ext>
            </a:extLst>
          </p:cNvPr>
          <p:cNvSpPr txBox="1"/>
          <p:nvPr/>
        </p:nvSpPr>
        <p:spPr>
          <a:xfrm>
            <a:off x="2427935" y="2998927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450966-EFEC-6230-5305-51784EF3A2EE}"/>
              </a:ext>
            </a:extLst>
          </p:cNvPr>
          <p:cNvSpPr txBox="1"/>
          <p:nvPr/>
        </p:nvSpPr>
        <p:spPr>
          <a:xfrm>
            <a:off x="2411058" y="4748490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971399-A977-E800-30F0-E243BA89936E}"/>
              </a:ext>
            </a:extLst>
          </p:cNvPr>
          <p:cNvSpPr txBox="1"/>
          <p:nvPr/>
        </p:nvSpPr>
        <p:spPr>
          <a:xfrm>
            <a:off x="1992845" y="4291564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FN</a:t>
            </a:r>
            <a:endParaRPr 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17D928-2473-4FF6-1AC4-7772B73A9BC7}"/>
              </a:ext>
            </a:extLst>
          </p:cNvPr>
          <p:cNvSpPr txBox="1"/>
          <p:nvPr/>
        </p:nvSpPr>
        <p:spPr>
          <a:xfrm>
            <a:off x="2968045" y="4933156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FP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372F28-74F6-2389-60A9-6FD012D3C1C8}"/>
              </a:ext>
            </a:extLst>
          </p:cNvPr>
          <p:cNvSpPr txBox="1"/>
          <p:nvPr/>
        </p:nvSpPr>
        <p:spPr>
          <a:xfrm>
            <a:off x="1211887" y="2209370"/>
            <a:ext cx="312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>
                <a:solidFill>
                  <a:schemeClr val="bg1"/>
                </a:solidFill>
              </a:rPr>
              <a:t>Post Otsu = Ground truth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C6131A-1E95-6D3F-CFAF-79534BF40593}"/>
              </a:ext>
            </a:extLst>
          </p:cNvPr>
          <p:cNvSpPr txBox="1"/>
          <p:nvPr/>
        </p:nvSpPr>
        <p:spPr>
          <a:xfrm>
            <a:off x="1197520" y="4129030"/>
            <a:ext cx="117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400" dirty="0">
                <a:solidFill>
                  <a:schemeClr val="bg1"/>
                </a:solidFill>
              </a:rPr>
              <a:t>Ground truth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474DCC-6A14-DAED-10E8-F4BD8C35A98A}"/>
              </a:ext>
            </a:extLst>
          </p:cNvPr>
          <p:cNvSpPr txBox="1"/>
          <p:nvPr/>
        </p:nvSpPr>
        <p:spPr>
          <a:xfrm>
            <a:off x="3247288" y="5161170"/>
            <a:ext cx="704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v-LV" sz="1400" dirty="0">
                <a:solidFill>
                  <a:schemeClr val="bg1"/>
                </a:solidFill>
              </a:rPr>
              <a:t>Post Otsu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6AF83C-C386-4E40-BFB7-B1F8B0E1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3335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497EE07-834C-0278-AAAD-C9CCEC8B9043}"/>
              </a:ext>
            </a:extLst>
          </p:cNvPr>
          <p:cNvSpPr/>
          <p:nvPr/>
        </p:nvSpPr>
        <p:spPr>
          <a:xfrm>
            <a:off x="6226629" y="2183169"/>
            <a:ext cx="2066039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lv-LV" sz="1600" dirty="0"/>
              <a:t>Iteration over gt and tresholded pictures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/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lv-LV" sz="1600" dirty="0"/>
                  <a:t>Pixel intensity comparison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𝑇𝑃</m:t>
                    </m:r>
                  </m:oMath>
                </a14:m>
                <a:r>
                  <a:rPr lang="lv-LV" sz="1600" b="0" dirty="0"/>
                  <a:t>,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𝐹𝑃</m:t>
                    </m:r>
                  </m:oMath>
                </a14:m>
                <a:r>
                  <a:rPr lang="lv-LV" sz="1600" dirty="0"/>
                  <a:t>, </a:t>
                </a:r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𝐹𝑁</m:t>
                    </m:r>
                  </m:oMath>
                </a14:m>
                <a:r>
                  <a:rPr lang="lv-LV" sz="1600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blipFill>
                <a:blip r:embed="rId2"/>
                <a:stretch>
                  <a:fillRect t="-2963" r="-262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/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computing </a:t>
                </a:r>
              </a:p>
              <a:p>
                <a:pPr algn="r"/>
                <a:r>
                  <a:rPr lang="lv-LV" sz="1600" dirty="0"/>
                  <a:t>and storing</a:t>
                </a:r>
                <a:endParaRPr lang="en-US" sz="1600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blipFill>
                <a:blip r:embed="rId3"/>
                <a:stretch>
                  <a:fillRect r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/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lv-LV" sz="1600" dirty="0"/>
                  <a:t>Comparison to previous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values 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blipFill>
                <a:blip r:embed="rId4"/>
                <a:stretch>
                  <a:fillRect t="-296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6EB1EE-0D77-FAC3-91A2-EF9FB89AAF1D}"/>
              </a:ext>
            </a:extLst>
          </p:cNvPr>
          <p:cNvSpPr/>
          <p:nvPr/>
        </p:nvSpPr>
        <p:spPr>
          <a:xfrm>
            <a:off x="2814934" y="3357628"/>
            <a:ext cx="1841901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lv-LV" sz="1600" dirty="0"/>
              <a:t>Algorithm optimisation</a:t>
            </a:r>
            <a:endParaRPr lang="en-US" sz="16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11A3B9-534A-1594-8AC5-6FDD049A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lv-LV" dirty="0"/>
              <a:t>Dice score - Implementation</a:t>
            </a:r>
            <a:endParaRPr lang="en-US" dirty="0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64DFEA0C-1A80-8CBC-591E-91C305A52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731111"/>
              </p:ext>
            </p:extLst>
          </p:nvPr>
        </p:nvGraphicFramePr>
        <p:xfrm>
          <a:off x="1097280" y="2143815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nhaltsplatzhalter 10" descr="Bilder Silhouette">
            <a:extLst>
              <a:ext uri="{FF2B5EF4-FFF2-40B4-BE49-F238E27FC236}">
                <a16:creationId xmlns:a16="http://schemas.microsoft.com/office/drawing/2014/main" id="{BCD606F2-7A00-61FC-7093-B0DD59E3B1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24090" y="2275114"/>
            <a:ext cx="804146" cy="804146"/>
          </a:xfrm>
          <a:prstGeom prst="rect">
            <a:avLst/>
          </a:prstGeom>
        </p:spPr>
      </p:pic>
      <p:grpSp>
        <p:nvGrpSpPr>
          <p:cNvPr id="14" name="Gruppieren 5">
            <a:extLst>
              <a:ext uri="{FF2B5EF4-FFF2-40B4-BE49-F238E27FC236}">
                <a16:creationId xmlns:a16="http://schemas.microsoft.com/office/drawing/2014/main" id="{7425620A-018E-407E-53BF-A0CD5CF994C8}"/>
              </a:ext>
            </a:extLst>
          </p:cNvPr>
          <p:cNvGrpSpPr/>
          <p:nvPr/>
        </p:nvGrpSpPr>
        <p:grpSpPr>
          <a:xfrm>
            <a:off x="7126578" y="3430796"/>
            <a:ext cx="811323" cy="557798"/>
            <a:chOff x="9364980" y="3969215"/>
            <a:chExt cx="374460" cy="256713"/>
          </a:xfrm>
        </p:grpSpPr>
        <p:sp>
          <p:nvSpPr>
            <p:cNvPr id="15" name="Oval 5">
              <a:extLst>
                <a:ext uri="{FF2B5EF4-FFF2-40B4-BE49-F238E27FC236}">
                  <a16:creationId xmlns:a16="http://schemas.microsoft.com/office/drawing/2014/main" id="{AB99871E-2B73-A419-E9C7-A956E0893846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CB0AFA19-F4FC-E7F2-0D0B-A87D29A887D4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Graphic 16" descr="Dice outline">
            <a:extLst>
              <a:ext uri="{FF2B5EF4-FFF2-40B4-BE49-F238E27FC236}">
                <a16:creationId xmlns:a16="http://schemas.microsoft.com/office/drawing/2014/main" id="{59AB6410-16EE-8870-BCCC-3D229BB3F7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72680" y="4865315"/>
            <a:ext cx="912229" cy="912229"/>
          </a:xfrm>
          <a:prstGeom prst="rect">
            <a:avLst/>
          </a:prstGeom>
        </p:spPr>
      </p:pic>
      <p:pic>
        <p:nvPicPr>
          <p:cNvPr id="18" name="Graphic 17" descr="Table outline">
            <a:extLst>
              <a:ext uri="{FF2B5EF4-FFF2-40B4-BE49-F238E27FC236}">
                <a16:creationId xmlns:a16="http://schemas.microsoft.com/office/drawing/2014/main" id="{8DFC9F39-16EC-3B01-9764-BCA8CAF36D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1461" y="4863144"/>
            <a:ext cx="914400" cy="914400"/>
          </a:xfrm>
          <a:prstGeom prst="rect">
            <a:avLst/>
          </a:prstGeom>
        </p:spPr>
      </p:pic>
      <p:pic>
        <p:nvPicPr>
          <p:cNvPr id="19" name="Graphic 18" descr="Linear Graph outline">
            <a:extLst>
              <a:ext uri="{FF2B5EF4-FFF2-40B4-BE49-F238E27FC236}">
                <a16:creationId xmlns:a16="http://schemas.microsoft.com/office/drawing/2014/main" id="{C941307E-436B-4F73-5065-7D7362B283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39110" y="3247374"/>
            <a:ext cx="914400" cy="9144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089925-5DC6-4589-B321-94901892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33830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08D6-5173-4468-4BFD-63682029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N2DH-GOWT1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7F98BC-E1C9-C4D6-54E9-CF7B07A1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37" y="2238582"/>
            <a:ext cx="3833021" cy="3827735"/>
          </a:xfrm>
          <a:prstGeom prst="rect">
            <a:avLst/>
          </a:prstGeom>
        </p:spPr>
      </p:pic>
      <p:pic>
        <p:nvPicPr>
          <p:cNvPr id="16" name="Content Placeholder 3" descr="Background pattern&#10;&#10;Description automatically generated">
            <a:extLst>
              <a:ext uri="{FF2B5EF4-FFF2-40B4-BE49-F238E27FC236}">
                <a16:creationId xmlns:a16="http://schemas.microsoft.com/office/drawing/2014/main" id="{9E038BC4-7F86-1D1A-5D02-450913679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3" t="3229" r="70493" b="81133"/>
          <a:stretch/>
        </p:blipFill>
        <p:spPr bwMode="auto">
          <a:xfrm>
            <a:off x="5351227" y="2238582"/>
            <a:ext cx="2580860" cy="17471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506B57B-0502-D677-FA8B-5C8A4E0955BD}"/>
              </a:ext>
            </a:extLst>
          </p:cNvPr>
          <p:cNvSpPr/>
          <p:nvPr/>
        </p:nvSpPr>
        <p:spPr>
          <a:xfrm>
            <a:off x="8210664" y="2799453"/>
            <a:ext cx="1047345" cy="52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6BE8E-03D2-24E4-89F1-B8CB93D545B7}"/>
              </a:ext>
            </a:extLst>
          </p:cNvPr>
          <p:cNvSpPr txBox="1"/>
          <p:nvPr/>
        </p:nvSpPr>
        <p:spPr>
          <a:xfrm>
            <a:off x="7177028" y="4519202"/>
            <a:ext cx="57762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Noise  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Low </a:t>
            </a: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contrast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Holes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78E02-B76F-8B59-86D3-76BC1554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322" y="2215703"/>
            <a:ext cx="2580860" cy="18022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F6C040-7ACE-D4C1-74BD-9F6CD0F8C1CE}"/>
              </a:ext>
            </a:extLst>
          </p:cNvPr>
          <p:cNvSpPr/>
          <p:nvPr/>
        </p:nvSpPr>
        <p:spPr>
          <a:xfrm>
            <a:off x="991737" y="2238582"/>
            <a:ext cx="1238446" cy="81590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47D4D-2C8C-93D5-7BB0-77C084258B9B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E427F0-6083-42F2-9D5E-4171C68C4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79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D4C3-8C1F-F6AF-48E2-CC4F6E6B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NIH3T3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562CF0-CCA6-1DDD-995B-C3B2CBCA1DAC}"/>
              </a:ext>
            </a:extLst>
          </p:cNvPr>
          <p:cNvSpPr/>
          <p:nvPr/>
        </p:nvSpPr>
        <p:spPr>
          <a:xfrm>
            <a:off x="5459898" y="3397552"/>
            <a:ext cx="982480" cy="500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73C9FC-2A5A-232A-8DDC-9FF1CB88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205938"/>
            <a:ext cx="4118823" cy="31341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B8AFF6-79EE-0DED-3490-B2E21A12903A}"/>
              </a:ext>
            </a:extLst>
          </p:cNvPr>
          <p:cNvSpPr txBox="1"/>
          <p:nvPr/>
        </p:nvSpPr>
        <p:spPr>
          <a:xfrm>
            <a:off x="8077082" y="5429512"/>
            <a:ext cx="369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de-DE" dirty="0" err="1"/>
              <a:t>Brightness</a:t>
            </a:r>
            <a:r>
              <a:rPr lang="de-DE" dirty="0"/>
              <a:t> </a:t>
            </a:r>
          </a:p>
          <a:p>
            <a:r>
              <a:rPr lang="de-DE" dirty="0" err="1"/>
              <a:t>Reflection</a:t>
            </a:r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419333-C977-7225-81A9-25C6DBC6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58" y="2159985"/>
            <a:ext cx="4378544" cy="3134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3DADBA-462E-54A1-7927-13FCF6F31DF1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B8BB6-5C79-5A01-B26A-CDBC40C6B445}"/>
              </a:ext>
            </a:extLst>
          </p:cNvPr>
          <p:cNvSpPr/>
          <p:nvPr/>
        </p:nvSpPr>
        <p:spPr>
          <a:xfrm>
            <a:off x="2548895" y="3871183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6B5791-7A2F-D3F5-0777-24B889B1E8DA}"/>
              </a:ext>
            </a:extLst>
          </p:cNvPr>
          <p:cNvSpPr/>
          <p:nvPr/>
        </p:nvSpPr>
        <p:spPr>
          <a:xfrm>
            <a:off x="8280390" y="3772996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9EC507-3DE9-4275-B4B6-287DFE3BA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317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1E0B-F06D-41BF-936E-53004AA1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 </a:t>
            </a:r>
            <a:r>
              <a:rPr lang="de-DE" dirty="0" err="1"/>
              <a:t>Ideas</a:t>
            </a:r>
            <a:r>
              <a:rPr lang="de-DE" dirty="0"/>
              <a:t> 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AF60CAA4-3F59-4B59-9557-B2DF5A5EA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053829"/>
              </p:ext>
            </p:extLst>
          </p:nvPr>
        </p:nvGraphicFramePr>
        <p:xfrm>
          <a:off x="821703" y="2042210"/>
          <a:ext cx="10548594" cy="396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4297">
                  <a:extLst>
                    <a:ext uri="{9D8B030D-6E8A-4147-A177-3AD203B41FA5}">
                      <a16:colId xmlns:a16="http://schemas.microsoft.com/office/drawing/2014/main" val="3242644073"/>
                    </a:ext>
                  </a:extLst>
                </a:gridCol>
                <a:gridCol w="5274297">
                  <a:extLst>
                    <a:ext uri="{9D8B030D-6E8A-4147-A177-3AD203B41FA5}">
                      <a16:colId xmlns:a16="http://schemas.microsoft.com/office/drawing/2014/main" val="2931142639"/>
                    </a:ext>
                  </a:extLst>
                </a:gridCol>
              </a:tblGrid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Challenge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0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Random </a:t>
                      </a:r>
                      <a:r>
                        <a:rPr lang="de-DE" dirty="0" err="1"/>
                        <a:t>noise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, 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2093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Holes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62942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Low </a:t>
                      </a:r>
                      <a:r>
                        <a:rPr lang="de-DE" dirty="0" err="1"/>
                        <a:t>contrast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27231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Reflections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Intensity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clipping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multithresholding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89796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Brightness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1575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BA9109-FEC9-4752-B56E-4C33779A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8259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4062-4D7E-B81D-2ABB-CE213E84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4621"/>
            <a:ext cx="10058400" cy="1450757"/>
          </a:xfrm>
        </p:spPr>
        <p:txBody>
          <a:bodyPr/>
          <a:lstStyle/>
          <a:p>
            <a:r>
              <a:rPr lang="lv-LV" dirty="0"/>
              <a:t>Local Thresholding - Sliding window scheme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4D53F2-DED0-823B-87C1-F3FAC1B75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34" y="2071951"/>
            <a:ext cx="5210354" cy="3969793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D8BF14-25C3-A784-62F3-4746188CCC82}"/>
              </a:ext>
            </a:extLst>
          </p:cNvPr>
          <p:cNvSpPr/>
          <p:nvPr/>
        </p:nvSpPr>
        <p:spPr>
          <a:xfrm>
            <a:off x="3471734" y="2071951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9EC513-FB65-2272-4DA0-0F4E2567C562}"/>
              </a:ext>
            </a:extLst>
          </p:cNvPr>
          <p:cNvSpPr/>
          <p:nvPr/>
        </p:nvSpPr>
        <p:spPr>
          <a:xfrm>
            <a:off x="3471734" y="3055294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64C350-F087-8103-3AD7-8F245CAC8F49}"/>
              </a:ext>
            </a:extLst>
          </p:cNvPr>
          <p:cNvSpPr/>
          <p:nvPr/>
        </p:nvSpPr>
        <p:spPr>
          <a:xfrm>
            <a:off x="3471734" y="404952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61F148-5319-FE47-E9CB-3611B819AD79}"/>
              </a:ext>
            </a:extLst>
          </p:cNvPr>
          <p:cNvSpPr/>
          <p:nvPr/>
        </p:nvSpPr>
        <p:spPr>
          <a:xfrm>
            <a:off x="3471734" y="502277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8D78E8-157D-4436-ACBA-2371A6376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81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04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18 -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-0.000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18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2" name="Grafik 21" descr="Cabriolet mit einfarbiger Füllung">
            <a:extLst>
              <a:ext uri="{FF2B5EF4-FFF2-40B4-BE49-F238E27FC236}">
                <a16:creationId xmlns:a16="http://schemas.microsoft.com/office/drawing/2014/main" id="{9AF9FC0A-4955-46DB-A070-994ADBEBB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95" y="4536378"/>
            <a:ext cx="914400" cy="914400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685703" y="4843498"/>
            <a:ext cx="286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Multithresholding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8F3BF6-BA54-4852-B414-90AA9E2C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71 -0.00393 L 0.04571 -0.00393 C 0.04766 -0.00579 0.04974 -0.00787 0.05183 -0.00949 C 0.05339 -0.01065 0.05495 -0.01134 0.05651 -0.01227 L 0.05873 -0.01366 C 0.05951 -0.01505 0.06029 -0.01667 0.06107 -0.01782 C 0.06263 -0.01991 0.06576 -0.02338 0.06576 -0.02338 C 0.06745 -0.03264 0.06524 -0.0213 0.06888 -0.03426 C 0.07201 -0.0456 0.06667 -0.03079 0.0711 -0.04259 L 0.07266 -0.05069 C 0.07331 -0.05417 0.07357 -0.05625 0.075 -0.05903 C 0.07565 -0.06018 0.07657 -0.06088 0.07735 -0.0618 C 0.07904 -0.07106 0.0767 -0.06088 0.08047 -0.06875 C 0.08164 -0.07106 0.08256 -0.07407 0.08347 -0.07685 L 0.08503 -0.08102 L 0.08659 -0.08518 C 0.08855 -0.0956 0.08594 -0.08264 0.08894 -0.09329 C 0.08933 -0.09468 0.08933 -0.0963 0.08972 -0.09745 C 0.09024 -0.09954 0.0931 -0.10579 0.09362 -0.10718 C 0.09558 -0.12176 0.09284 -0.10463 0.09584 -0.11667 C 0.09662 -0.11944 0.09649 -0.12268 0.0974 -0.125 C 0.09792 -0.12639 0.09857 -0.12755 0.09896 -0.12917 C 0.09961 -0.13171 0.09961 -0.13495 0.10052 -0.13727 C 0.10209 -0.14143 0.10248 -0.14213 0.10365 -0.14699 C 0.10391 -0.14838 0.10404 -0.14977 0.10443 -0.15116 C 0.10482 -0.15255 0.1056 -0.1537 0.10599 -0.15532 C 0.10664 -0.15787 0.10664 -0.16111 0.10756 -0.16343 C 0.10808 -0.16481 0.1086 -0.1662 0.10899 -0.16759 C 0.11042 -0.17268 0.10925 -0.17569 0.11289 -0.17986 L 0.11524 -0.18264 C 0.11628 -0.18843 0.11602 -0.18958 0.12071 -0.19236 L 0.12526 -0.19514 L 0.12995 -0.20046 C 0.13073 -0.20139 0.13138 -0.20278 0.1323 -0.20324 L 0.13685 -0.20602 C 0.14506 -0.21088 0.13842 -0.20741 0.15782 -0.2088 C 0.16967 -0.21412 0.16381 -0.21204 0.18946 -0.2088 C 0.19258 -0.20833 0.19414 -0.20602 0.19636 -0.20324 C 0.19662 -0.20185 0.19688 -0.20046 0.19714 -0.1993 C 0.19831 -0.19537 0.19935 -0.19398 0.20105 -0.19097 C 0.20131 -0.18912 0.20131 -0.18704 0.20183 -0.18542 C 0.20235 -0.18333 0.20339 -0.18171 0.20417 -0.17986 C 0.20469 -0.1787 0.20534 -0.17731 0.20573 -0.17593 C 0.20612 -0.17454 0.20612 -0.17292 0.20651 -0.17176 C 0.20743 -0.16875 0.20899 -0.16667 0.20951 -0.16343 C 0.21068 -0.15787 0.2099 -0.16065 0.21185 -0.15532 C 0.21368 -0.14537 0.21211 -0.14861 0.21576 -0.14421 C 0.21602 -0.14282 0.21615 -0.14143 0.21654 -0.14005 C 0.21797 -0.13565 0.21914 -0.13472 0.22045 -0.13055 C 0.22071 -0.12917 0.22071 -0.12755 0.22123 -0.12639 C 0.22344 -0.11898 0.2237 -0.11898 0.22657 -0.11389 C 0.22683 -0.1118 0.22683 -0.10926 0.22735 -0.10718 C 0.22813 -0.10417 0.22982 -0.10208 0.23047 -0.09884 C 0.23177 -0.09167 0.23034 -0.09745 0.2336 -0.09074 C 0.23412 -0.08935 0.23438 -0.08773 0.23503 -0.08657 C 0.23568 -0.08542 0.23659 -0.08472 0.23737 -0.0838 C 0.23842 -0.08241 0.23946 -0.08079 0.2405 -0.07963 C 0.24688 -0.07245 0.24063 -0.08009 0.24597 -0.07546 C 0.24675 -0.07477 0.24753 -0.07384 0.24818 -0.07268 C 0.25105 -0.06852 0.2517 -0.06389 0.25521 -0.06319 C 0.25847 -0.0625 0.26185 -0.06227 0.26524 -0.0618 C 0.26628 -0.06134 0.26732 -0.06042 0.26836 -0.06042 C 0.27839 -0.06088 0.28842 -0.06157 0.29844 -0.06319 C 0.30052 -0.06343 0.303 -0.06667 0.30469 -0.06875 C 0.30573 -0.06991 0.30677 -0.07153 0.30782 -0.07268 C 0.30847 -0.07361 0.30938 -0.0743 0.31003 -0.07546 C 0.31094 -0.07708 0.31159 -0.0794 0.31237 -0.08102 C 0.31342 -0.08287 0.31446 -0.08472 0.3155 -0.08657 C 0.31602 -0.08843 0.31654 -0.09028 0.31706 -0.0919 C 0.31771 -0.09444 0.31875 -0.09653 0.3194 -0.09884 C 0.32084 -0.1044 0.32084 -0.10718 0.32175 -0.11273 C 0.32188 -0.11412 0.32227 -0.11528 0.3224 -0.11667 C 0.32344 -0.12315 0.32422 -0.13171 0.32474 -0.13727 C 0.32539 -0.14421 0.32592 -0.15116 0.32631 -0.15787 C 0.3267 -0.16296 0.32683 -0.16805 0.32709 -0.17315 C 0.32735 -0.17639 0.32722 -0.17963 0.32787 -0.18264 C 0.32904 -0.18843 0.33034 -0.18773 0.33256 -0.19097 C 0.33334 -0.19213 0.33399 -0.19398 0.33477 -0.19514 C 0.33581 -0.1963 0.33698 -0.19676 0.33789 -0.19792 C 0.33868 -0.19861 0.33946 -0.19954 0.34024 -0.20046 C 0.34323 -0.2044 0.34336 -0.20579 0.34714 -0.20741 C 0.34896 -0.20833 0.35079 -0.20833 0.35261 -0.2088 C 0.35456 -0.21018 0.35912 -0.21366 0.36107 -0.21435 C 0.36602 -0.21597 0.36368 -0.21505 0.3681 -0.21713 C 0.38021 -0.2162 0.39232 -0.21597 0.40443 -0.21435 C 0.4056 -0.21412 0.41159 -0.20972 0.41289 -0.2088 C 0.41368 -0.20741 0.41433 -0.20579 0.41524 -0.20463 C 0.41615 -0.20347 0.41732 -0.20301 0.41836 -0.20185 C 0.41914 -0.20116 0.41993 -0.2 0.42071 -0.1993 C 0.4224 -0.19005 0.42006 -0.20046 0.4237 -0.19097 C 0.43138 -0.17153 0.42618 -0.18356 0.42995 -0.17176 C 0.43034 -0.17037 0.43112 -0.16898 0.43151 -0.16759 C 0.43217 -0.16505 0.43243 -0.16204 0.43308 -0.15926 C 0.43347 -0.15741 0.43412 -0.15579 0.43464 -0.15393 C 0.4349 -0.15255 0.4349 -0.15093 0.43529 -0.14977 C 0.43724 -0.14491 0.43946 -0.14051 0.44154 -0.13588 C 0.44232 -0.13426 0.44323 -0.13264 0.44388 -0.13055 C 0.4448 -0.12708 0.4461 -0.12153 0.44766 -0.11805 C 0.44844 -0.11667 0.44935 -0.11551 0.45 -0.11389 C 0.45118 -0.11134 0.45196 -0.10833 0.45313 -0.10579 C 0.46146 -0.08588 0.44883 -0.11643 0.45782 -0.09329 C 0.46172 -0.0831 0.4612 -0.08472 0.46472 -0.07824 C 0.46524 -0.07639 0.4655 -0.0743 0.46628 -0.07268 C 0.4668 -0.07176 0.46784 -0.07176 0.46862 -0.0713 C 0.47071 -0.07037 0.47266 -0.06944 0.47474 -0.06875 C 0.47709 -0.06597 0.47748 -0.06528 0.48021 -0.06319 C 0.48815 -0.05718 0.47539 -0.06805 0.48555 -0.05903 C 0.49675 -0.05949 0.50782 -0.0588 0.51888 -0.06042 C 0.51993 -0.06065 0.52032 -0.06319 0.52123 -0.06458 C 0.52292 -0.0669 0.525 -0.06875 0.52657 -0.0713 C 0.52787 -0.07338 0.52852 -0.07616 0.52969 -0.07824 C 0.5306 -0.07986 0.53177 -0.08079 0.53282 -0.08241 C 0.53464 -0.08542 0.53815 -0.0919 0.53815 -0.0919 C 0.53972 -0.1243 0.53763 -0.09329 0.54128 -0.12361 C 0.5448 -0.15347 0.53907 -0.11551 0.54362 -0.1456 C 0.54375 -0.14699 0.54401 -0.14838 0.5444 -0.14977 C 0.54584 -0.15486 0.5461 -0.15347 0.54818 -0.15787 C 0.55365 -0.16968 0.54258 -0.15069 0.55443 -0.17176 C 0.5556 -0.17384 0.55704 -0.17523 0.55834 -0.17731 C 0.55938 -0.17893 0.56042 -0.18079 0.56133 -0.18264 C 0.56224 -0.18449 0.56276 -0.1868 0.56368 -0.18819 C 0.56433 -0.18912 0.56524 -0.18912 0.56602 -0.18958 C 0.57084 -0.19676 0.57448 -0.20231 0.57995 -0.2088 C 0.58073 -0.20972 0.58151 -0.21042 0.5823 -0.21157 C 0.58308 -0.21273 0.58347 -0.21528 0.58464 -0.21574 C 0.58855 -0.21759 0.59284 -0.21736 0.59701 -0.21852 C 0.59961 -0.21921 0.60469 -0.2213 0.60469 -0.2213 L 0.62318 -0.21991 C 0.62657 -0.21944 0.62995 -0.21944 0.63334 -0.21852 C 0.6349 -0.21782 0.63946 -0.20903 0.63946 -0.2088 C 0.64206 -0.19514 0.63776 -0.21597 0.64258 -0.20046 C 0.64336 -0.19815 0.64349 -0.19491 0.64414 -0.19236 C 0.64506 -0.18819 0.64584 -0.18542 0.64805 -0.18264 C 0.64896 -0.18148 0.65 -0.18079 0.65105 -0.17986 C 0.65131 -0.17847 0.65144 -0.17708 0.65183 -0.17593 C 0.65651 -0.16088 0.65326 -0.17361 0.6573 -0.16204 C 0.65782 -0.16042 0.65834 -0.15856 0.65886 -0.15648 C 0.65964 -0.15301 0.65964 -0.15023 0.66107 -0.14699 C 0.66302 -0.14305 0.66732 -0.13588 0.66732 -0.13588 C 0.6698 -0.12731 0.66784 -0.13333 0.67123 -0.125 C 0.67175 -0.12361 0.67214 -0.12199 0.67279 -0.12083 C 0.67344 -0.11968 0.67422 -0.11898 0.675 -0.11805 C 0.67552 -0.11574 0.67605 -0.11366 0.67657 -0.11134 C 0.67761 -0.10648 0.67748 -0.10555 0.67891 -0.10023 C 0.6793 -0.09884 0.67995 -0.09745 0.68047 -0.09606 C 0.68177 -0.08657 0.68073 -0.09236 0.68438 -0.07963 L 0.68438 -0.07963 C 0.68464 -0.07824 0.68464 -0.07662 0.68516 -0.07546 C 0.68568 -0.0743 0.68659 -0.07361 0.68737 -0.07268 C 0.69401 -0.06551 0.68855 -0.07153 0.6944 -0.06597 C 0.69623 -0.06412 0.69792 -0.06204 0.69974 -0.06042 C 0.70131 -0.05926 0.703 -0.05903 0.70443 -0.05764 C 0.70547 -0.05671 0.70638 -0.05532 0.70756 -0.05486 C 0.70951 -0.05393 0.71159 -0.05393 0.71368 -0.05347 C 0.72305 -0.05393 0.7323 -0.0537 0.74154 -0.05486 C 0.74297 -0.05509 0.74414 -0.05671 0.74545 -0.05764 C 0.74623 -0.0581 0.74701 -0.05833 0.74779 -0.05903 C 0.74909 -0.06018 0.75026 -0.0618 0.75157 -0.06319 C 0.75443 -0.06597 0.7543 -0.06574 0.75704 -0.06736 C 0.76016 -0.08403 0.75664 -0.06736 0.76094 -0.08241 C 0.7612 -0.08356 0.76133 -0.08518 0.76159 -0.08657 C 0.76381 -0.09444 0.76628 -0.10208 0.76862 -0.10995 C 0.76914 -0.11157 0.7698 -0.11343 0.77019 -0.11528 C 0.77045 -0.11667 0.77045 -0.11829 0.77097 -0.11944 C 0.77149 -0.12083 0.77253 -0.1213 0.77331 -0.12222 C 0.7737 -0.12407 0.77435 -0.12593 0.77474 -0.12778 C 0.77513 -0.12917 0.77526 -0.13055 0.77552 -0.13194 C 0.77657 -0.13565 0.77774 -0.13912 0.77865 -0.14282 C 0.77943 -0.14606 0.78008 -0.1493 0.78099 -0.15255 C 0.78164 -0.1544 0.78256 -0.15602 0.78334 -0.15787 C 0.78464 -0.16157 0.78568 -0.16551 0.78711 -0.16898 C 0.78815 -0.1713 0.78933 -0.17338 0.79024 -0.17593 C 0.79141 -0.17847 0.79232 -0.18125 0.79336 -0.18403 C 0.7944 -0.1868 0.79532 -0.18981 0.79649 -0.19236 C 0.79779 -0.19514 0.79909 -0.19768 0.80026 -0.20046 C 0.80118 -0.20278 0.8017 -0.20532 0.80261 -0.20741 C 0.80352 -0.20926 0.80482 -0.20995 0.80573 -0.21157 C 0.8073 -0.21481 0.80821 -0.22106 0.8112 -0.22245 C 0.81315 -0.22361 0.81524 -0.22338 0.81732 -0.22384 C 0.8194 -0.22523 0.82136 -0.22685 0.82357 -0.22801 C 0.82448 -0.2287 0.82552 -0.22893 0.82657 -0.2294 C 0.8392 -0.23449 0.84206 -0.23125 0.86211 -0.23218 C 0.87396 -0.23565 0.85704 -0.23102 0.87839 -0.23495 C 0.87943 -0.23518 0.88047 -0.23611 0.88151 -0.23634 C 0.88516 -0.23657 0.88868 -0.23634 0.89232 -0.23634 L 0.89388 -0.23634 L 0.89935 -0.23356 L 0.89545 -0.23218 L 0.89545 -0.23218 L 0.88998 -0.2294 C 0.8875 -0.2243 0.88633 -0.21991 0.88308 -0.21713 C 0.8823 -0.21643 0.88151 -0.2162 0.88073 -0.21574 C 0.87943 -0.2162 0.878 -0.21597 0.87683 -0.21713 C 0.87592 -0.21782 0.87539 -0.21991 0.87448 -0.2213 C 0.87253 -0.22407 0.87227 -0.22384 0.86993 -0.22523 C 0.86914 -0.22917 0.8681 -0.23055 0.87149 -0.23079 C 0.88047 -0.23125 0.88946 -0.23079 0.89857 -0.23079 L 0.8823 -0.23079 " pathEditMode="relative" ptsTypes="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40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115E6-E50C-435C-AF5B-FD45AE26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Milestones and </a:t>
            </a:r>
            <a:r>
              <a:rPr lang="de-DE" dirty="0" err="1"/>
              <a:t>Deliverables</a:t>
            </a:r>
            <a:endParaRPr lang="de-DE" dirty="0"/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03E30994-B36A-48A2-A840-9319C5620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0640677"/>
              </p:ext>
            </p:extLst>
          </p:nvPr>
        </p:nvGraphicFramePr>
        <p:xfrm>
          <a:off x="670560" y="2108200"/>
          <a:ext cx="10484803" cy="4028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BC7F9D-1438-4382-B85E-61A9DD45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3401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Project </a:t>
            </a:r>
            <a:r>
              <a:rPr lang="de-DE" sz="1400" b="1" dirty="0" err="1">
                <a:solidFill>
                  <a:schemeClr val="bg1"/>
                </a:solidFill>
              </a:rPr>
              <a:t>Proposal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Dr. Karl Rohr, </a:t>
            </a:r>
            <a:r>
              <a:rPr lang="de-DE" sz="1300">
                <a:solidFill>
                  <a:schemeClr val="bg1"/>
                </a:solidFill>
              </a:rPr>
              <a:t>Christian Ritter</a:t>
            </a:r>
            <a:r>
              <a:rPr lang="de-DE" sz="1300" dirty="0">
                <a:solidFill>
                  <a:schemeClr val="bg1"/>
                </a:solidFill>
              </a:rPr>
              <a:t>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Maribel Schneider, Marie-Claire Indilewitsch, Helen Jade,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18.05.2022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4D96FE-B821-4534-8CD7-BF83D49A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49E2C6A-941B-4BF7-A4A2-56153E213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3959750"/>
              </p:ext>
            </p:extLst>
          </p:nvPr>
        </p:nvGraphicFramePr>
        <p:xfrm>
          <a:off x="165371" y="321734"/>
          <a:ext cx="11867743" cy="4512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47AA344-B8D5-4517-8216-C09124E53230}"/>
              </a:ext>
            </a:extLst>
          </p:cNvPr>
          <p:cNvSpPr txBox="1"/>
          <p:nvPr/>
        </p:nvSpPr>
        <p:spPr>
          <a:xfrm>
            <a:off x="358219" y="5250730"/>
            <a:ext cx="1118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Final </a:t>
            </a:r>
            <a:r>
              <a:rPr lang="de-DE" u="sng" dirty="0" err="1">
                <a:solidFill>
                  <a:schemeClr val="bg1"/>
                </a:solidFill>
              </a:rPr>
              <a:t>weeks</a:t>
            </a:r>
            <a:r>
              <a:rPr lang="de-DE" u="sng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Finished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report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Cleaned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up</a:t>
            </a:r>
            <a:r>
              <a:rPr lang="de-DE" dirty="0">
                <a:solidFill>
                  <a:schemeClr val="bg1"/>
                </a:solidFill>
              </a:rPr>
              <a:t>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Collab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group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fik 7" descr="Volltreffer Silhouette">
            <a:extLst>
              <a:ext uri="{FF2B5EF4-FFF2-40B4-BE49-F238E27FC236}">
                <a16:creationId xmlns:a16="http://schemas.microsoft.com/office/drawing/2014/main" id="{BB55F303-8602-4650-9AA5-D4B3BDFCB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6391" y="5187090"/>
            <a:ext cx="1327608" cy="1327608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4B14BE-74CA-4443-ACED-E144B549D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94590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0C021-9F8E-4D64-B43F-C3A1F919E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306923"/>
            <a:ext cx="10058400" cy="1450757"/>
          </a:xfrm>
        </p:spPr>
        <p:txBody>
          <a:bodyPr/>
          <a:lstStyle/>
          <a:p>
            <a:r>
              <a:rPr lang="de-DE" dirty="0"/>
              <a:t>Team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7E5FAB8F-42B7-4E7B-9B03-ACA056F5F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376330"/>
              </p:ext>
            </p:extLst>
          </p:nvPr>
        </p:nvGraphicFramePr>
        <p:xfrm>
          <a:off x="375920" y="2108200"/>
          <a:ext cx="10779443" cy="4099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fik 8" descr="Wegweiser mit einfarbiger Füllung">
            <a:extLst>
              <a:ext uri="{FF2B5EF4-FFF2-40B4-BE49-F238E27FC236}">
                <a16:creationId xmlns:a16="http://schemas.microsoft.com/office/drawing/2014/main" id="{304C2701-6AAF-427F-B5C8-B996A0CC4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261360"/>
            <a:ext cx="624840" cy="624840"/>
          </a:xfrm>
          <a:prstGeom prst="rect">
            <a:avLst/>
          </a:prstGeom>
        </p:spPr>
      </p:pic>
      <p:pic>
        <p:nvPicPr>
          <p:cNvPr id="11" name="Grafik 10" descr="Übertragen mit einfarbiger Füllung">
            <a:extLst>
              <a:ext uri="{FF2B5EF4-FFF2-40B4-BE49-F238E27FC236}">
                <a16:creationId xmlns:a16="http://schemas.microsoft.com/office/drawing/2014/main" id="{89C77563-EEC8-43AE-AE68-F2F7D77579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27120" y="5191760"/>
            <a:ext cx="736600" cy="736600"/>
          </a:xfrm>
          <a:prstGeom prst="rect">
            <a:avLst/>
          </a:prstGeom>
        </p:spPr>
      </p:pic>
      <p:pic>
        <p:nvPicPr>
          <p:cNvPr id="17" name="Grafik 16" descr="Prost mit einfarbiger Füllung">
            <a:extLst>
              <a:ext uri="{FF2B5EF4-FFF2-40B4-BE49-F238E27FC236}">
                <a16:creationId xmlns:a16="http://schemas.microsoft.com/office/drawing/2014/main" id="{546DF621-762E-4F34-843F-57C2CDD71F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02500" y="4566920"/>
            <a:ext cx="624840" cy="62484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3C78D5E-5294-4227-B784-5F007586078D}"/>
              </a:ext>
            </a:extLst>
          </p:cNvPr>
          <p:cNvSpPr txBox="1"/>
          <p:nvPr/>
        </p:nvSpPr>
        <p:spPr>
          <a:xfrm>
            <a:off x="6797040" y="217932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2-3x a </a:t>
            </a:r>
            <a:r>
              <a:rPr lang="de-DE" dirty="0" err="1"/>
              <a:t>week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Live and online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A9D2E9-D6DE-4FF5-A4F7-8FA2F3F4BE44}"/>
              </a:ext>
            </a:extLst>
          </p:cNvPr>
          <p:cNvSpPr txBox="1"/>
          <p:nvPr/>
        </p:nvSpPr>
        <p:spPr>
          <a:xfrm>
            <a:off x="8775700" y="404759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Work in </a:t>
            </a:r>
            <a:r>
              <a:rPr lang="de-DE" dirty="0" err="1"/>
              <a:t>pairs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Help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F41017B-A2C7-4731-BB72-1CA4A4A80C1D}"/>
              </a:ext>
            </a:extLst>
          </p:cNvPr>
          <p:cNvSpPr txBox="1"/>
          <p:nvPr/>
        </p:nvSpPr>
        <p:spPr>
          <a:xfrm>
            <a:off x="402590" y="3886200"/>
            <a:ext cx="278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project</a:t>
            </a:r>
            <a:r>
              <a:rPr lang="de-DE" dirty="0"/>
              <a:t>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Repository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6EDE3E-D094-4677-AF41-32926FDA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21</a:t>
            </a:fld>
            <a:endParaRPr lang="en-US" sz="1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8517AC-46F2-4E63-A85E-DAEC8B217C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932366"/>
            <a:ext cx="12192000" cy="515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D25092-CFEF-410B-A976-6AE3026F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Thank you for your attention!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F8586A0-14BA-46BC-AE90-8080FC6C1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31937"/>
          <a:stretch/>
        </p:blipFill>
        <p:spPr>
          <a:xfrm>
            <a:off x="4631936" y="10"/>
            <a:ext cx="7556889" cy="685799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8FBC7E-AA23-49E6-8444-4D19CB72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22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32389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6A4BA3-6B62-46C9-A170-E914721C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Reflections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C03D41-2573-4687-8975-36FBC4F6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9E2B-841F-ED12-01DB-91FFD1FF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Dice score - Issues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0FA2563-90A1-8363-42A8-182C71FA6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818" y="2906485"/>
            <a:ext cx="2535010" cy="232521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121A19-2C4E-AB92-9365-E165508BC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9" y="2362001"/>
            <a:ext cx="3703320" cy="336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621BE1-7D8E-4E9A-49CA-6E042934F733}"/>
              </a:ext>
            </a:extLst>
          </p:cNvPr>
          <p:cNvGrpSpPr/>
          <p:nvPr/>
        </p:nvGrpSpPr>
        <p:grpSpPr>
          <a:xfrm>
            <a:off x="6422570" y="2364675"/>
            <a:ext cx="3703321" cy="3367673"/>
            <a:chOff x="6422572" y="2364676"/>
            <a:chExt cx="3703320" cy="3367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4776E9-0006-8A57-E20C-B9E1EE5ADB16}"/>
                </a:ext>
              </a:extLst>
            </p:cNvPr>
            <p:cNvSpPr/>
            <p:nvPr/>
          </p:nvSpPr>
          <p:spPr>
            <a:xfrm>
              <a:off x="6422572" y="2364676"/>
              <a:ext cx="3703320" cy="3367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532483F-034E-84AE-E984-FF75F708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257" y="2859976"/>
              <a:ext cx="2647950" cy="2371725"/>
            </a:xfrm>
            <a:prstGeom prst="rect">
              <a:avLst/>
            </a:prstGeom>
          </p:spPr>
        </p:pic>
      </p:grp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83A616D-CF5F-4FD0-A0C4-5E6E4661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2962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Evaluation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63D78D3-7058-4882-A6C3-763BF393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975" y="13790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685993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7" y="2687564"/>
            <a:ext cx="3549460" cy="226543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925B0D-BFED-475D-BB91-9FC6BDAC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1040" y="2821609"/>
            <a:ext cx="383194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AFCDF8-8DEC-47FE-ADDA-F73A7BAEA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7895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877904"/>
            <a:ext cx="3550595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8878056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F4838D-DAEA-4919-BB01-F221F231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1B209-EFA0-FC1E-C181-92084CB5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Otus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0DCAC-D35A-1398-FB49-E61643A7D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Locate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boundaries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type </a:t>
            </a:r>
            <a:r>
              <a:rPr lang="de-DE" dirty="0" err="1"/>
              <a:t>classification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phenotype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(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shape</a:t>
            </a:r>
            <a:r>
              <a:rPr lang="de-DE" dirty="0"/>
              <a:t>,..)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/>
              <a:t> But not </a:t>
            </a:r>
            <a:r>
              <a:rPr lang="de-DE" b="1" dirty="0" err="1"/>
              <a:t>used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very</a:t>
            </a:r>
            <a:r>
              <a:rPr lang="de-DE" b="1" dirty="0"/>
              <a:t> </a:t>
            </a:r>
            <a:r>
              <a:rPr lang="de-DE" b="1" dirty="0" err="1"/>
              <a:t>complex</a:t>
            </a:r>
            <a:r>
              <a:rPr lang="de-DE" b="1" dirty="0"/>
              <a:t> </a:t>
            </a:r>
            <a:r>
              <a:rPr lang="de-DE" b="1" dirty="0" err="1"/>
              <a:t>images</a:t>
            </a:r>
            <a:r>
              <a:rPr lang="de-DE" b="1"/>
              <a:t> ! </a:t>
            </a:r>
            <a:endParaRPr lang="de-DE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DEF0D-D832-05AD-920B-892A45BB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324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25910-A579-4B8D-83AC-DD1C8AE4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BBEC2B-6C6F-4467-A3B4-9680101A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DF290C4-19A8-4305-B289-F74BE2284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5221240" y="2108200"/>
            <a:ext cx="1809845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0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4232" y="144812"/>
            <a:ext cx="2366188" cy="593674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(third dataset)</a:t>
            </a:r>
            <a:b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22395" y="4025956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3056" y="4770205"/>
            <a:ext cx="3812886" cy="1732846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Organism: human (</a:t>
            </a:r>
            <a:r>
              <a:rPr lang="en-GB" sz="18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GFP-staining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8705" y="6446837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200" smtClean="0"/>
              <a:t>4</a:t>
            </a:fld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D3AB0C-6016-E8C9-7C69-EBC9E27B42C3}"/>
              </a:ext>
            </a:extLst>
          </p:cNvPr>
          <p:cNvSpPr/>
          <p:nvPr/>
        </p:nvSpPr>
        <p:spPr>
          <a:xfrm>
            <a:off x="0" y="1062399"/>
            <a:ext cx="12195014" cy="1485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056" y="1512268"/>
            <a:ext cx="3574180" cy="22841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4F4A1-C083-5CA3-1ACC-44358E430F7A}"/>
              </a:ext>
            </a:extLst>
          </p:cNvPr>
          <p:cNvSpPr txBox="1"/>
          <p:nvPr/>
        </p:nvSpPr>
        <p:spPr>
          <a:xfrm>
            <a:off x="358554" y="155871"/>
            <a:ext cx="34738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N2DH-GOWT1</a:t>
            </a:r>
            <a:br>
              <a:rPr lang="en-GB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(first dataset)</a:t>
            </a:r>
            <a:br>
              <a:rPr lang="de-DE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03CBF-C09A-BA38-1414-BABD18D83D56}"/>
              </a:ext>
            </a:extLst>
          </p:cNvPr>
          <p:cNvSpPr txBox="1"/>
          <p:nvPr/>
        </p:nvSpPr>
        <p:spPr>
          <a:xfrm>
            <a:off x="358554" y="4804674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GB" dirty="0"/>
              <a:t>Organism: mouse (</a:t>
            </a:r>
            <a:r>
              <a:rPr lang="en-GB" i="1" dirty="0"/>
              <a:t>Mus musculus</a:t>
            </a:r>
            <a:r>
              <a:rPr lang="en-GB" dirty="0"/>
              <a:t>)</a:t>
            </a:r>
          </a:p>
          <a:p>
            <a:r>
              <a:rPr lang="en-GB" dirty="0"/>
              <a:t>Cell type: embryonic stem cells</a:t>
            </a:r>
          </a:p>
          <a:p>
            <a:r>
              <a:rPr lang="en-GB" dirty="0"/>
              <a:t>GFP-staining</a:t>
            </a:r>
            <a:endParaRPr lang="de-D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D0C908-2048-5BC2-0E20-906EC58E3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192" y="1352434"/>
            <a:ext cx="2804639" cy="28007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43B09E-D7D9-CEDB-46BF-BB59BDA04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4286" y="1463953"/>
            <a:ext cx="3403864" cy="25962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789AA1-2E4D-A753-1242-769C40E9CED5}"/>
              </a:ext>
            </a:extLst>
          </p:cNvPr>
          <p:cNvSpPr txBox="1"/>
          <p:nvPr/>
        </p:nvSpPr>
        <p:spPr>
          <a:xfrm>
            <a:off x="5260360" y="122692"/>
            <a:ext cx="159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NIH3T3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FE0338-EC38-32C2-45AA-5327347A5708}"/>
              </a:ext>
            </a:extLst>
          </p:cNvPr>
          <p:cNvSpPr txBox="1"/>
          <p:nvPr/>
        </p:nvSpPr>
        <p:spPr>
          <a:xfrm>
            <a:off x="4351880" y="4755956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dirty="0" err="1"/>
              <a:t>Organism</a:t>
            </a:r>
            <a:r>
              <a:rPr lang="de-DE" dirty="0"/>
              <a:t>: </a:t>
            </a:r>
            <a:r>
              <a:rPr lang="de-DE" dirty="0" err="1"/>
              <a:t>mouse</a:t>
            </a:r>
            <a:r>
              <a:rPr lang="de-DE" dirty="0"/>
              <a:t> (</a:t>
            </a:r>
            <a:r>
              <a:rPr lang="de-DE" i="1" dirty="0"/>
              <a:t>Mus musculus</a:t>
            </a:r>
            <a:r>
              <a:rPr lang="de-DE" dirty="0"/>
              <a:t>)</a:t>
            </a:r>
          </a:p>
          <a:p>
            <a:r>
              <a:rPr lang="de-DE" dirty="0" err="1"/>
              <a:t>Cell</a:t>
            </a:r>
            <a:r>
              <a:rPr lang="de-DE" dirty="0"/>
              <a:t> type: </a:t>
            </a:r>
            <a:r>
              <a:rPr lang="de-DE" dirty="0" err="1"/>
              <a:t>embryonic</a:t>
            </a:r>
            <a:r>
              <a:rPr lang="de-DE" dirty="0"/>
              <a:t> </a:t>
            </a:r>
            <a:r>
              <a:rPr lang="de-DE" dirty="0" err="1"/>
              <a:t>fibroblast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 </a:t>
            </a:r>
          </a:p>
          <a:p>
            <a:r>
              <a:rPr lang="de-DE" dirty="0"/>
              <a:t> Hoechst-</a:t>
            </a:r>
            <a:r>
              <a:rPr lang="de-DE" dirty="0" err="1"/>
              <a:t>staining</a:t>
            </a:r>
            <a:endParaRPr lang="de-DE" dirty="0"/>
          </a:p>
        </p:txBody>
      </p:sp>
      <p:pic>
        <p:nvPicPr>
          <p:cNvPr id="25" name="Graphic 24" descr="Rat outline">
            <a:extLst>
              <a:ext uri="{FF2B5EF4-FFF2-40B4-BE49-F238E27FC236}">
                <a16:creationId xmlns:a16="http://schemas.microsoft.com/office/drawing/2014/main" id="{F7506ED6-92C6-242C-5997-3A813F042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59744" y="4153204"/>
            <a:ext cx="576507" cy="576507"/>
          </a:xfrm>
          <a:prstGeom prst="rect">
            <a:avLst/>
          </a:prstGeom>
        </p:spPr>
      </p:pic>
      <p:pic>
        <p:nvPicPr>
          <p:cNvPr id="26" name="Graphic 25" descr="Rat outline">
            <a:extLst>
              <a:ext uri="{FF2B5EF4-FFF2-40B4-BE49-F238E27FC236}">
                <a16:creationId xmlns:a16="http://schemas.microsoft.com/office/drawing/2014/main" id="{67D4840D-32A1-7F55-796A-1921D77198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93852" y="4126275"/>
            <a:ext cx="576507" cy="57650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1FF2B6-4891-7DB6-5082-C24CC13814F1}"/>
              </a:ext>
            </a:extLst>
          </p:cNvPr>
          <p:cNvCxnSpPr>
            <a:cxnSpLocks/>
          </p:cNvCxnSpPr>
          <p:nvPr/>
        </p:nvCxnSpPr>
        <p:spPr>
          <a:xfrm>
            <a:off x="3832399" y="1062399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D05A0-7A76-8BF7-43B5-1935F28239C3}"/>
              </a:ext>
            </a:extLst>
          </p:cNvPr>
          <p:cNvCxnSpPr>
            <a:cxnSpLocks/>
          </p:cNvCxnSpPr>
          <p:nvPr/>
        </p:nvCxnSpPr>
        <p:spPr>
          <a:xfrm>
            <a:off x="8031698" y="1062398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0C2635A-ECF7-9068-6F8C-778F7A140AE9}"/>
              </a:ext>
            </a:extLst>
          </p:cNvPr>
          <p:cNvSpPr txBox="1"/>
          <p:nvPr/>
        </p:nvSpPr>
        <p:spPr>
          <a:xfrm>
            <a:off x="156237" y="6423836"/>
            <a:ext cx="284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N: </a:t>
            </a:r>
            <a:r>
              <a:rPr lang="de-DE" sz="1200" dirty="0" err="1">
                <a:solidFill>
                  <a:schemeClr val="bg1"/>
                </a:solidFill>
              </a:rPr>
              <a:t>nuclear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F9847-DEB3-A84D-7E93-ED7915F7F84B}"/>
              </a:ext>
            </a:extLst>
          </p:cNvPr>
          <p:cNvSpPr txBox="1"/>
          <p:nvPr/>
        </p:nvSpPr>
        <p:spPr>
          <a:xfrm>
            <a:off x="156237" y="6596808"/>
            <a:ext cx="15850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H: high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FDD9E-C987-27A0-1963-B49A23B7A87C}"/>
              </a:ext>
            </a:extLst>
          </p:cNvPr>
          <p:cNvSpPr txBox="1"/>
          <p:nvPr/>
        </p:nvSpPr>
        <p:spPr>
          <a:xfrm>
            <a:off x="7991822" y="6404238"/>
            <a:ext cx="2036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N: </a:t>
            </a:r>
            <a:r>
              <a:rPr lang="de-DE" sz="1200" dirty="0" err="1">
                <a:solidFill>
                  <a:schemeClr val="bg1"/>
                </a:solidFill>
              </a:rPr>
              <a:t>nuclear</a:t>
            </a:r>
            <a:endParaRPr lang="de-DE" sz="1200" dirty="0">
              <a:solidFill>
                <a:schemeClr val="bg1"/>
              </a:solidFill>
            </a:endParaRPr>
          </a:p>
          <a:p>
            <a:r>
              <a:rPr lang="de-DE" sz="1200" dirty="0">
                <a:solidFill>
                  <a:schemeClr val="bg1"/>
                </a:solidFill>
              </a:rPr>
              <a:t>L: </a:t>
            </a:r>
            <a:r>
              <a:rPr lang="de-DE" sz="1200" dirty="0" err="1">
                <a:solidFill>
                  <a:schemeClr val="bg1"/>
                </a:solidFill>
              </a:rPr>
              <a:t>low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238DD-6E4A-AF46-E85E-75D3EF13E3F4}"/>
              </a:ext>
            </a:extLst>
          </p:cNvPr>
          <p:cNvSpPr txBox="1"/>
          <p:nvPr/>
        </p:nvSpPr>
        <p:spPr>
          <a:xfrm>
            <a:off x="2080921" y="6431739"/>
            <a:ext cx="222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2D: </a:t>
            </a:r>
            <a:r>
              <a:rPr lang="de-DE" sz="1200" dirty="0" err="1">
                <a:solidFill>
                  <a:schemeClr val="bg1"/>
                </a:solidFill>
              </a:rPr>
              <a:t>two</a:t>
            </a:r>
            <a:r>
              <a:rPr lang="de-DE" sz="1200" dirty="0">
                <a:solidFill>
                  <a:schemeClr val="bg1"/>
                </a:solidFill>
              </a:rPr>
              <a:t>-dimensional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93FD14-145D-52D1-915B-E9BFA7CAE31D}"/>
              </a:ext>
            </a:extLst>
          </p:cNvPr>
          <p:cNvSpPr txBox="1"/>
          <p:nvPr/>
        </p:nvSpPr>
        <p:spPr>
          <a:xfrm>
            <a:off x="9505413" y="6400799"/>
            <a:ext cx="16426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2D: </a:t>
            </a:r>
            <a:r>
              <a:rPr lang="de-DE" sz="1200" dirty="0" err="1">
                <a:solidFill>
                  <a:schemeClr val="bg1"/>
                </a:solidFill>
              </a:rPr>
              <a:t>two</a:t>
            </a:r>
            <a:r>
              <a:rPr lang="de-DE" sz="1200" dirty="0">
                <a:solidFill>
                  <a:schemeClr val="bg1"/>
                </a:solidFill>
              </a:rPr>
              <a:t>-dimensional</a:t>
            </a:r>
          </a:p>
        </p:txBody>
      </p:sp>
    </p:spTree>
    <p:extLst>
      <p:ext uri="{BB962C8B-B14F-4D97-AF65-F5344CB8AC3E}">
        <p14:creationId xmlns:p14="http://schemas.microsoft.com/office/powerpoint/2010/main" val="217392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22" grpId="0"/>
      <p:bldP spid="24" grpId="0"/>
      <p:bldP spid="4" grpId="0"/>
      <p:bldP spid="23" grpId="0"/>
      <p:bldP spid="6" grpId="0"/>
      <p:bldP spid="7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2EC08-5C1C-4A08-B7B7-EB76133A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</a:t>
            </a:r>
            <a:r>
              <a:rPr lang="de-DE" dirty="0" err="1"/>
              <a:t>types</a:t>
            </a:r>
            <a:r>
              <a:rPr lang="de-DE" dirty="0"/>
              <a:t> 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A3135001-2F6F-4712-88F9-54A9908A1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8661" y="2857674"/>
            <a:ext cx="4330754" cy="330324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4C2F9FFD-A962-42C3-A073-EB08DF9A13D8}"/>
              </a:ext>
            </a:extLst>
          </p:cNvPr>
          <p:cNvSpPr txBox="1"/>
          <p:nvPr/>
        </p:nvSpPr>
        <p:spPr>
          <a:xfrm>
            <a:off x="2912881" y="2226732"/>
            <a:ext cx="16421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Image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A4A28CC2-EDBE-4892-9B4C-9BADDD7A7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65" y="2857674"/>
            <a:ext cx="4209276" cy="3234873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3F7DF2C-F041-4E3A-B683-0D9A42D0FEEF}"/>
              </a:ext>
            </a:extLst>
          </p:cNvPr>
          <p:cNvSpPr txBox="1"/>
          <p:nvPr/>
        </p:nvSpPr>
        <p:spPr>
          <a:xfrm>
            <a:off x="7485662" y="2260915"/>
            <a:ext cx="329767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Ground</a:t>
            </a:r>
            <a:r>
              <a:rPr lang="de-DE" sz="3500" dirty="0"/>
              <a:t> </a:t>
            </a:r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Truth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AA72A64-3CCC-4B66-8B73-007CC809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7035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DCC14-373D-DF48-07C8-087724A9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endParaRPr lang="de-DE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C0C994DD-7089-F957-2A6E-0804E17F5E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982331"/>
              </p:ext>
            </p:extLst>
          </p:nvPr>
        </p:nvGraphicFramePr>
        <p:xfrm>
          <a:off x="1036320" y="1595120"/>
          <a:ext cx="1005840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CEB3733-3120-044C-E1DE-69238E7FFF93}"/>
              </a:ext>
            </a:extLst>
          </p:cNvPr>
          <p:cNvGrpSpPr/>
          <p:nvPr/>
        </p:nvGrpSpPr>
        <p:grpSpPr>
          <a:xfrm rot="21344988">
            <a:off x="8631434" y="4268734"/>
            <a:ext cx="374460" cy="256713"/>
            <a:chOff x="9364980" y="3969215"/>
            <a:chExt cx="374460" cy="256713"/>
          </a:xfrm>
        </p:grpSpPr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3F52D3C3-CDFD-083F-9BF7-B75183A7CAA9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8D00F3CA-D304-A4E3-2956-258B98063B65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fik 13" descr="Balkendiagramm Silhouette">
            <a:extLst>
              <a:ext uri="{FF2B5EF4-FFF2-40B4-BE49-F238E27FC236}">
                <a16:creationId xmlns:a16="http://schemas.microsoft.com/office/drawing/2014/main" id="{AEDC9557-9D6B-5E7C-ADBF-91AE05E0C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3165" y="4146098"/>
            <a:ext cx="481667" cy="481667"/>
          </a:xfrm>
          <a:prstGeom prst="rect">
            <a:avLst/>
          </a:prstGeom>
        </p:spPr>
      </p:pic>
      <p:pic>
        <p:nvPicPr>
          <p:cNvPr id="15" name="Grafik 14" descr="Zahnräder Silhouette">
            <a:extLst>
              <a:ext uri="{FF2B5EF4-FFF2-40B4-BE49-F238E27FC236}">
                <a16:creationId xmlns:a16="http://schemas.microsoft.com/office/drawing/2014/main" id="{CBF1F9D6-034B-5B5C-6C71-45474EE5A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6743" y="4128276"/>
            <a:ext cx="540129" cy="540129"/>
          </a:xfrm>
          <a:prstGeom prst="rect">
            <a:avLst/>
          </a:prstGeom>
        </p:spPr>
      </p:pic>
      <p:pic>
        <p:nvPicPr>
          <p:cNvPr id="16" name="Inhaltsplatzhalter 10" descr="Bilder Silhouette">
            <a:extLst>
              <a:ext uri="{FF2B5EF4-FFF2-40B4-BE49-F238E27FC236}">
                <a16:creationId xmlns:a16="http://schemas.microsoft.com/office/drawing/2014/main" id="{36CF1001-9E33-3EB1-A4E7-696022BBB4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68227" y="4187382"/>
            <a:ext cx="420063" cy="42006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546B12-5711-4885-B86D-FE068024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80399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1CCF0-7947-9B10-9067-D267B8C5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99016DB-14A6-40EE-84CE-6819D20B5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3856" y="2116829"/>
            <a:ext cx="5478935" cy="3926570"/>
          </a:xfr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D09712D-ADCB-42DC-AEB5-D8DA9CFAF6DD}"/>
              </a:ext>
            </a:extLst>
          </p:cNvPr>
          <p:cNvCxnSpPr>
            <a:cxnSpLocks/>
          </p:cNvCxnSpPr>
          <p:nvPr/>
        </p:nvCxnSpPr>
        <p:spPr>
          <a:xfrm flipV="1">
            <a:off x="6058292" y="2394408"/>
            <a:ext cx="0" cy="31211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ADA1DA-FD0D-4EF1-9B51-0386BDD70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958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AC6BD60-368E-EC31-7903-6A712644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762" y="2639936"/>
            <a:ext cx="4456156" cy="30363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C4BE9C-948B-E17F-02CD-105539AF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2629E57-52E1-87E1-F810-B44F219A3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194" y="2639936"/>
            <a:ext cx="3974118" cy="302789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1B67F89-DBDF-221F-118B-D44B58BC23B9}"/>
              </a:ext>
            </a:extLst>
          </p:cNvPr>
          <p:cNvCxnSpPr>
            <a:cxnSpLocks/>
          </p:cNvCxnSpPr>
          <p:nvPr/>
        </p:nvCxnSpPr>
        <p:spPr>
          <a:xfrm>
            <a:off x="7585226" y="2882725"/>
            <a:ext cx="0" cy="2387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CB3ACF0-3076-4E9F-A842-17186270E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0259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43831-D3C7-14D0-C9B6-D35ED18B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69916BDC-60FC-2DB7-C95A-B833BA301CF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Determintation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optimal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value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maximizing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between-class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equivalently</a:t>
            </a:r>
            <a:r>
              <a:rPr lang="de-DE" sz="2000" dirty="0"/>
              <a:t> </a:t>
            </a:r>
            <a:r>
              <a:rPr lang="de-DE" sz="2000" dirty="0" err="1"/>
              <a:t>minimizing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within-class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endParaRPr lang="de-DE" sz="2000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42D1EAB-9C07-8C72-5D75-D24744234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004475"/>
              </p:ext>
            </p:extLst>
          </p:nvPr>
        </p:nvGraphicFramePr>
        <p:xfrm>
          <a:off x="1097280" y="2407919"/>
          <a:ext cx="10129520" cy="4551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/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Between-class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2000" i="1" baseline="30000" dirty="0">
                    <a:solidFill>
                      <a:schemeClr val="bg1"/>
                    </a:solidFill>
                  </a:rPr>
                  <a:t>2 </a:t>
                </a:r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blipFill>
                <a:blip r:embed="rId7"/>
                <a:stretch>
                  <a:fillRect t="-1934" b="-16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/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Within-class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= Class </a:t>
                </a:r>
                <a:r>
                  <a:rPr lang="de-DE" dirty="0" err="1">
                    <a:solidFill>
                      <a:schemeClr val="bg1"/>
                    </a:solidFill>
                  </a:rPr>
                  <a:t>variances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blipFill>
                <a:blip r:embed="rId8"/>
                <a:stretch>
                  <a:fillRect t="-1892" b="-2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90D64B-671F-4CD3-93FC-F5DA7118F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121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8" grpId="0"/>
      <p:bldP spid="19" grpId="0"/>
    </p:bldLst>
  </p:timing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721</Words>
  <Application>Microsoft Office PowerPoint</Application>
  <PresentationFormat>Widescreen</PresentationFormat>
  <Paragraphs>243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Avenir Next LT Pro</vt:lpstr>
      <vt:lpstr>Avenir Next LT Pro Light</vt:lpstr>
      <vt:lpstr>Calibri</vt:lpstr>
      <vt:lpstr>Cambria Math</vt:lpstr>
      <vt:lpstr>Quicksand</vt:lpstr>
      <vt:lpstr>Wingdings</vt:lpstr>
      <vt:lpstr>RetrospectVTI</vt:lpstr>
      <vt:lpstr>PowerPoint Presentation</vt:lpstr>
      <vt:lpstr>Cell Nuclei Segmentation  </vt:lpstr>
      <vt:lpstr>Overview </vt:lpstr>
      <vt:lpstr> N2DL-HeLa (third dataset) </vt:lpstr>
      <vt:lpstr>Image types </vt:lpstr>
      <vt:lpstr>Procedure</vt:lpstr>
      <vt:lpstr>Otsu Thresholding</vt:lpstr>
      <vt:lpstr>Otsu Thresholding</vt:lpstr>
      <vt:lpstr>Otsu Thresholding</vt:lpstr>
      <vt:lpstr>Otsu Thresholding</vt:lpstr>
      <vt:lpstr>Otsu Thresholding - Algorithm</vt:lpstr>
      <vt:lpstr>Dice Score</vt:lpstr>
      <vt:lpstr>Dice score - Implementation</vt:lpstr>
      <vt:lpstr>Challenges: N2DH-GOWT1</vt:lpstr>
      <vt:lpstr>Challenges: NIH3T3 </vt:lpstr>
      <vt:lpstr>Solution Ideas </vt:lpstr>
      <vt:lpstr>Local Thresholding - Sliding window scheme</vt:lpstr>
      <vt:lpstr>Timeline</vt:lpstr>
      <vt:lpstr>Milestones and Deliverables</vt:lpstr>
      <vt:lpstr>PowerPoint Presentation</vt:lpstr>
      <vt:lpstr>Team</vt:lpstr>
      <vt:lpstr>Thank you for your attention!</vt:lpstr>
      <vt:lpstr>Extra slides</vt:lpstr>
      <vt:lpstr>Challenges: N2DL-HeLa </vt:lpstr>
      <vt:lpstr>Dice score - Issues</vt:lpstr>
      <vt:lpstr>Evaluation algorithm – Dice score</vt:lpstr>
      <vt:lpstr> N2DH-GOWT1 Cell type: embryonic stem cells | Organism: Mouse (Mus musculus)  </vt:lpstr>
      <vt:lpstr> NIH3T3 Cell type: Embryonic fibroblast cells | Organism: Mouse (Mus musculus) </vt:lpstr>
      <vt:lpstr> N2DL-HeLa Cell type: cervical adenocarcinoma cells | organism: human (Homo sapiens)  </vt:lpstr>
      <vt:lpstr>Otus Thresholding usage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helen jade</cp:lastModifiedBy>
  <cp:revision>16</cp:revision>
  <dcterms:created xsi:type="dcterms:W3CDTF">2022-05-14T09:56:11Z</dcterms:created>
  <dcterms:modified xsi:type="dcterms:W3CDTF">2022-05-16T11:25:05Z</dcterms:modified>
</cp:coreProperties>
</file>